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4" r:id="rId4"/>
    <p:sldId id="289" r:id="rId5"/>
    <p:sldId id="262" r:id="rId6"/>
    <p:sldId id="290" r:id="rId7"/>
    <p:sldId id="291" r:id="rId8"/>
    <p:sldId id="292" r:id="rId9"/>
    <p:sldId id="274" r:id="rId10"/>
    <p:sldId id="293" r:id="rId11"/>
    <p:sldId id="275" r:id="rId1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4"/>
      <p:bold r:id="rId15"/>
      <p:italic r:id="rId16"/>
      <p:boldItalic r:id="rId17"/>
    </p:embeddedFont>
    <p:embeddedFont>
      <p:font typeface="Fira Sans Black" panose="020B0A03050000020004" pitchFamily="34" charset="0"/>
      <p:bold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2160F3-E5D7-4D39-A7D1-BE1BFE898929}">
  <a:tblStyle styleId="{5E2160F3-E5D7-4D39-A7D1-BE1BFE8989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740" y="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62ef9112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62ef9112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646c4d46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646c4d46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62ef91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62ef91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46c4d463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7">
          <a:extLst>
            <a:ext uri="{FF2B5EF4-FFF2-40B4-BE49-F238E27FC236}">
              <a16:creationId xmlns:a16="http://schemas.microsoft.com/office/drawing/2014/main" id="{57065D9F-726D-0CCC-3B68-7BA59B3A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9646c4d463_0_858:notes">
            <a:extLst>
              <a:ext uri="{FF2B5EF4-FFF2-40B4-BE49-F238E27FC236}">
                <a16:creationId xmlns:a16="http://schemas.microsoft.com/office/drawing/2014/main" id="{3BC4F84C-70C2-7004-7CA3-01F07803C7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9646c4d463_0_858:notes">
            <a:extLst>
              <a:ext uri="{FF2B5EF4-FFF2-40B4-BE49-F238E27FC236}">
                <a16:creationId xmlns:a16="http://schemas.microsoft.com/office/drawing/2014/main" id="{7626291F-BF0E-B804-4406-8C9D65229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404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9646c4d463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9646c4d463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b="1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Gestion de mot de passe</a:t>
            </a:r>
            <a:endParaRPr dirty="0"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5481079" y="3713116"/>
            <a:ext cx="2431138" cy="907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dirty="0"/>
              <a:t>Réalisé et présenté par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i="1" dirty="0"/>
              <a:t>MOUBARRIZ Asmae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i="1" dirty="0"/>
              <a:t>AKRACHE Achraf</a:t>
            </a:r>
            <a:endParaRPr sz="1500" i="1" dirty="0"/>
          </a:p>
        </p:txBody>
      </p:sp>
      <p:grpSp>
        <p:nvGrpSpPr>
          <p:cNvPr id="56" name="Google Shape;56;p15"/>
          <p:cNvGrpSpPr/>
          <p:nvPr/>
        </p:nvGrpSpPr>
        <p:grpSpPr>
          <a:xfrm>
            <a:off x="-2476795" y="1221756"/>
            <a:ext cx="6967495" cy="3975883"/>
            <a:chOff x="2925068" y="2092209"/>
            <a:chExt cx="3288881" cy="1876745"/>
          </a:xfrm>
        </p:grpSpPr>
        <p:sp>
          <p:nvSpPr>
            <p:cNvPr id="57" name="Google Shape;57;p15"/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26" name="Picture 2" descr="Home [smartilab.ma]">
            <a:extLst>
              <a:ext uri="{FF2B5EF4-FFF2-40B4-BE49-F238E27FC236}">
                <a16:creationId xmlns:a16="http://schemas.microsoft.com/office/drawing/2014/main" id="{8E7A3165-D2CB-8225-A2CD-DE8B8579B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" y="586"/>
            <a:ext cx="952614" cy="72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utter Logo | 01 - PNG Logo Vector Brand Downloads (SVG, EPS)">
            <a:extLst>
              <a:ext uri="{FF2B5EF4-FFF2-40B4-BE49-F238E27FC236}">
                <a16:creationId xmlns:a16="http://schemas.microsoft.com/office/drawing/2014/main" id="{E705B525-BE87-D16E-EDEC-F43444D4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324" y="42943"/>
            <a:ext cx="1260400" cy="93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>
          <a:extLst>
            <a:ext uri="{FF2B5EF4-FFF2-40B4-BE49-F238E27FC236}">
              <a16:creationId xmlns:a16="http://schemas.microsoft.com/office/drawing/2014/main" id="{5BD7C166-DF95-80EF-7603-01228EDB2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>
            <a:extLst>
              <a:ext uri="{FF2B5EF4-FFF2-40B4-BE49-F238E27FC236}">
                <a16:creationId xmlns:a16="http://schemas.microsoft.com/office/drawing/2014/main" id="{82A20596-C0B6-C2FD-892E-F32B1FCC0D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207" y="1112787"/>
            <a:ext cx="34551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2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Démonstration</a:t>
            </a:r>
          </a:p>
        </p:txBody>
      </p:sp>
      <p:sp>
        <p:nvSpPr>
          <p:cNvPr id="2462" name="Google Shape;2462;p33">
            <a:extLst>
              <a:ext uri="{FF2B5EF4-FFF2-40B4-BE49-F238E27FC236}">
                <a16:creationId xmlns:a16="http://schemas.microsoft.com/office/drawing/2014/main" id="{07C26A03-6C0F-C514-12DF-15B8E3D72E7D}"/>
              </a:ext>
            </a:extLst>
          </p:cNvPr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EC53B61B-1006-0445-E405-7DEFA800A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42517" y="-1"/>
            <a:ext cx="2390183" cy="518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3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pSp>
        <p:nvGrpSpPr>
          <p:cNvPr id="2534" name="Google Shape;2534;p34"/>
          <p:cNvGrpSpPr/>
          <p:nvPr/>
        </p:nvGrpSpPr>
        <p:grpSpPr>
          <a:xfrm>
            <a:off x="3138177" y="1480367"/>
            <a:ext cx="2656273" cy="2889699"/>
            <a:chOff x="2830400" y="2213200"/>
            <a:chExt cx="2083025" cy="2266075"/>
          </a:xfrm>
        </p:grpSpPr>
        <p:sp>
          <p:nvSpPr>
            <p:cNvPr id="2535" name="Google Shape;2535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extrusionOk="0">
                  <a:moveTo>
                    <a:pt x="953" y="0"/>
                  </a:moveTo>
                  <a:lnTo>
                    <a:pt x="1" y="548"/>
                  </a:lnTo>
                  <a:lnTo>
                    <a:pt x="1" y="1750"/>
                  </a:lnTo>
                  <a:lnTo>
                    <a:pt x="953" y="1203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4667525" y="3763400"/>
              <a:ext cx="23850" cy="43775"/>
            </a:xfrm>
            <a:custGeom>
              <a:avLst/>
              <a:gdLst/>
              <a:ahLst/>
              <a:cxnLst/>
              <a:rect l="l" t="t" r="r" b="b"/>
              <a:pathLst>
                <a:path w="954" h="1751" fill="none" extrusionOk="0">
                  <a:moveTo>
                    <a:pt x="1" y="548"/>
                  </a:moveTo>
                  <a:lnTo>
                    <a:pt x="953" y="0"/>
                  </a:lnTo>
                  <a:lnTo>
                    <a:pt x="953" y="1203"/>
                  </a:lnTo>
                  <a:lnTo>
                    <a:pt x="1" y="175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extrusionOk="0">
                  <a:moveTo>
                    <a:pt x="953" y="1"/>
                  </a:moveTo>
                  <a:lnTo>
                    <a:pt x="1" y="549"/>
                  </a:lnTo>
                  <a:lnTo>
                    <a:pt x="43935" y="25909"/>
                  </a:lnTo>
                  <a:lnTo>
                    <a:pt x="44887" y="25361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3569175" y="3129375"/>
              <a:ext cx="1122200" cy="647725"/>
            </a:xfrm>
            <a:custGeom>
              <a:avLst/>
              <a:gdLst/>
              <a:ahLst/>
              <a:cxnLst/>
              <a:rect l="l" t="t" r="r" b="b"/>
              <a:pathLst>
                <a:path w="44888" h="25909" fill="none" extrusionOk="0">
                  <a:moveTo>
                    <a:pt x="1" y="549"/>
                  </a:moveTo>
                  <a:lnTo>
                    <a:pt x="953" y="1"/>
                  </a:lnTo>
                  <a:lnTo>
                    <a:pt x="44887" y="25361"/>
                  </a:lnTo>
                  <a:lnTo>
                    <a:pt x="43935" y="25909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9" name="Google Shape;2539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extrusionOk="0">
                  <a:moveTo>
                    <a:pt x="13" y="1"/>
                  </a:moveTo>
                  <a:lnTo>
                    <a:pt x="1" y="1191"/>
                  </a:lnTo>
                  <a:lnTo>
                    <a:pt x="43947" y="26563"/>
                  </a:lnTo>
                  <a:lnTo>
                    <a:pt x="43947" y="25361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0" name="Google Shape;2540;p34"/>
            <p:cNvSpPr/>
            <p:nvPr/>
          </p:nvSpPr>
          <p:spPr>
            <a:xfrm>
              <a:off x="3568875" y="3143075"/>
              <a:ext cx="1098675" cy="664100"/>
            </a:xfrm>
            <a:custGeom>
              <a:avLst/>
              <a:gdLst/>
              <a:ahLst/>
              <a:cxnLst/>
              <a:rect l="l" t="t" r="r" b="b"/>
              <a:pathLst>
                <a:path w="43947" h="26564" fill="none" extrusionOk="0">
                  <a:moveTo>
                    <a:pt x="43947" y="25361"/>
                  </a:moveTo>
                  <a:lnTo>
                    <a:pt x="43947" y="26563"/>
                  </a:lnTo>
                  <a:lnTo>
                    <a:pt x="1" y="1191"/>
                  </a:lnTo>
                  <a:lnTo>
                    <a:pt x="13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1" name="Google Shape;2541;p34"/>
            <p:cNvSpPr/>
            <p:nvPr/>
          </p:nvSpPr>
          <p:spPr>
            <a:xfrm>
              <a:off x="2830400" y="3170100"/>
              <a:ext cx="1829425" cy="1053925"/>
            </a:xfrm>
            <a:custGeom>
              <a:avLst/>
              <a:gdLst/>
              <a:ahLst/>
              <a:cxnLst/>
              <a:rect l="l" t="t" r="r" b="b"/>
              <a:pathLst>
                <a:path w="73177" h="42157" extrusionOk="0">
                  <a:moveTo>
                    <a:pt x="29891" y="0"/>
                  </a:moveTo>
                  <a:cubicBezTo>
                    <a:pt x="29367" y="0"/>
                    <a:pt x="28843" y="116"/>
                    <a:pt x="28445" y="348"/>
                  </a:cubicBezTo>
                  <a:lnTo>
                    <a:pt x="786" y="16422"/>
                  </a:lnTo>
                  <a:cubicBezTo>
                    <a:pt x="1" y="16886"/>
                    <a:pt x="1" y="17648"/>
                    <a:pt x="798" y="18100"/>
                  </a:cubicBezTo>
                  <a:lnTo>
                    <a:pt x="41839" y="41818"/>
                  </a:lnTo>
                  <a:cubicBezTo>
                    <a:pt x="42238" y="42044"/>
                    <a:pt x="42762" y="42157"/>
                    <a:pt x="43286" y="42157"/>
                  </a:cubicBezTo>
                  <a:cubicBezTo>
                    <a:pt x="43810" y="42157"/>
                    <a:pt x="44333" y="42044"/>
                    <a:pt x="44732" y="41818"/>
                  </a:cubicBezTo>
                  <a:lnTo>
                    <a:pt x="72391" y="25744"/>
                  </a:lnTo>
                  <a:cubicBezTo>
                    <a:pt x="73176" y="25280"/>
                    <a:pt x="73176" y="24518"/>
                    <a:pt x="72379" y="24054"/>
                  </a:cubicBezTo>
                  <a:lnTo>
                    <a:pt x="31338" y="348"/>
                  </a:lnTo>
                  <a:cubicBezTo>
                    <a:pt x="30939" y="116"/>
                    <a:pt x="30415" y="0"/>
                    <a:pt x="29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2" name="Google Shape;2542;p34"/>
            <p:cNvSpPr/>
            <p:nvPr/>
          </p:nvSpPr>
          <p:spPr>
            <a:xfrm>
              <a:off x="2830400" y="3167175"/>
              <a:ext cx="1829425" cy="1059700"/>
            </a:xfrm>
            <a:custGeom>
              <a:avLst/>
              <a:gdLst/>
              <a:ahLst/>
              <a:cxnLst/>
              <a:rect l="l" t="t" r="r" b="b"/>
              <a:pathLst>
                <a:path w="73177" h="42388" fill="none" extrusionOk="0">
                  <a:moveTo>
                    <a:pt x="72391" y="25861"/>
                  </a:moveTo>
                  <a:lnTo>
                    <a:pt x="44732" y="41935"/>
                  </a:lnTo>
                  <a:cubicBezTo>
                    <a:pt x="43935" y="42387"/>
                    <a:pt x="42637" y="42387"/>
                    <a:pt x="41839" y="41935"/>
                  </a:cubicBezTo>
                  <a:lnTo>
                    <a:pt x="798" y="18217"/>
                  </a:lnTo>
                  <a:cubicBezTo>
                    <a:pt x="1" y="17765"/>
                    <a:pt x="1" y="17003"/>
                    <a:pt x="786" y="16539"/>
                  </a:cubicBezTo>
                  <a:lnTo>
                    <a:pt x="28445" y="465"/>
                  </a:lnTo>
                  <a:cubicBezTo>
                    <a:pt x="29242" y="1"/>
                    <a:pt x="30540" y="1"/>
                    <a:pt x="31338" y="465"/>
                  </a:cubicBezTo>
                  <a:lnTo>
                    <a:pt x="72379" y="24171"/>
                  </a:lnTo>
                  <a:cubicBezTo>
                    <a:pt x="73176" y="24635"/>
                    <a:pt x="73176" y="25397"/>
                    <a:pt x="72391" y="2586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3" name="Google Shape;2543;p34"/>
            <p:cNvSpPr/>
            <p:nvPr/>
          </p:nvSpPr>
          <p:spPr>
            <a:xfrm>
              <a:off x="3258125" y="3661375"/>
              <a:ext cx="539675" cy="307050"/>
            </a:xfrm>
            <a:custGeom>
              <a:avLst/>
              <a:gdLst/>
              <a:ahLst/>
              <a:cxnLst/>
              <a:rect l="l" t="t" r="r" b="b"/>
              <a:pathLst>
                <a:path w="21587" h="12282" extrusionOk="0">
                  <a:moveTo>
                    <a:pt x="7572" y="0"/>
                  </a:moveTo>
                  <a:cubicBezTo>
                    <a:pt x="7118" y="0"/>
                    <a:pt x="6662" y="98"/>
                    <a:pt x="6311" y="295"/>
                  </a:cubicBezTo>
                  <a:lnTo>
                    <a:pt x="691" y="3557"/>
                  </a:lnTo>
                  <a:cubicBezTo>
                    <a:pt x="1" y="3962"/>
                    <a:pt x="1" y="4617"/>
                    <a:pt x="703" y="5022"/>
                  </a:cubicBezTo>
                  <a:lnTo>
                    <a:pt x="12764" y="11987"/>
                  </a:lnTo>
                  <a:cubicBezTo>
                    <a:pt x="13110" y="12183"/>
                    <a:pt x="13562" y="12282"/>
                    <a:pt x="14016" y="12282"/>
                  </a:cubicBezTo>
                  <a:cubicBezTo>
                    <a:pt x="14470" y="12282"/>
                    <a:pt x="14925" y="12183"/>
                    <a:pt x="15277" y="11987"/>
                  </a:cubicBezTo>
                  <a:lnTo>
                    <a:pt x="20896" y="8725"/>
                  </a:lnTo>
                  <a:cubicBezTo>
                    <a:pt x="21587" y="8320"/>
                    <a:pt x="21587" y="7665"/>
                    <a:pt x="20884" y="7260"/>
                  </a:cubicBezTo>
                  <a:lnTo>
                    <a:pt x="8823" y="295"/>
                  </a:lnTo>
                  <a:cubicBezTo>
                    <a:pt x="8478" y="98"/>
                    <a:pt x="8026" y="0"/>
                    <a:pt x="7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3258125" y="3658925"/>
              <a:ext cx="539675" cy="311950"/>
            </a:xfrm>
            <a:custGeom>
              <a:avLst/>
              <a:gdLst/>
              <a:ahLst/>
              <a:cxnLst/>
              <a:rect l="l" t="t" r="r" b="b"/>
              <a:pathLst>
                <a:path w="21587" h="12478" fill="none" extrusionOk="0">
                  <a:moveTo>
                    <a:pt x="20884" y="7358"/>
                  </a:moveTo>
                  <a:cubicBezTo>
                    <a:pt x="21587" y="7763"/>
                    <a:pt x="21587" y="8418"/>
                    <a:pt x="20896" y="8823"/>
                  </a:cubicBezTo>
                  <a:lnTo>
                    <a:pt x="15277" y="12085"/>
                  </a:lnTo>
                  <a:cubicBezTo>
                    <a:pt x="14574" y="12478"/>
                    <a:pt x="13455" y="12478"/>
                    <a:pt x="12764" y="12085"/>
                  </a:cubicBezTo>
                  <a:lnTo>
                    <a:pt x="703" y="5120"/>
                  </a:lnTo>
                  <a:cubicBezTo>
                    <a:pt x="1" y="4715"/>
                    <a:pt x="1" y="4060"/>
                    <a:pt x="691" y="3655"/>
                  </a:cubicBezTo>
                  <a:lnTo>
                    <a:pt x="6311" y="393"/>
                  </a:lnTo>
                  <a:cubicBezTo>
                    <a:pt x="7014" y="0"/>
                    <a:pt x="8133" y="0"/>
                    <a:pt x="8823" y="39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2835175" y="3601775"/>
              <a:ext cx="1819875" cy="677325"/>
            </a:xfrm>
            <a:custGeom>
              <a:avLst/>
              <a:gdLst/>
              <a:ahLst/>
              <a:cxnLst/>
              <a:rect l="l" t="t" r="r" b="b"/>
              <a:pathLst>
                <a:path w="72795" h="27093" extrusionOk="0">
                  <a:moveTo>
                    <a:pt x="0" y="0"/>
                  </a:moveTo>
                  <a:lnTo>
                    <a:pt x="0" y="2203"/>
                  </a:lnTo>
                  <a:cubicBezTo>
                    <a:pt x="0" y="2524"/>
                    <a:pt x="214" y="2822"/>
                    <a:pt x="607" y="3060"/>
                  </a:cubicBezTo>
                  <a:lnTo>
                    <a:pt x="41648" y="26753"/>
                  </a:lnTo>
                  <a:cubicBezTo>
                    <a:pt x="42047" y="26980"/>
                    <a:pt x="42571" y="27093"/>
                    <a:pt x="43095" y="27093"/>
                  </a:cubicBezTo>
                  <a:cubicBezTo>
                    <a:pt x="43619" y="27093"/>
                    <a:pt x="44142" y="26980"/>
                    <a:pt x="44541" y="26753"/>
                  </a:cubicBezTo>
                  <a:lnTo>
                    <a:pt x="72200" y="10680"/>
                  </a:lnTo>
                  <a:cubicBezTo>
                    <a:pt x="72604" y="10454"/>
                    <a:pt x="72795" y="10132"/>
                    <a:pt x="72795" y="9835"/>
                  </a:cubicBezTo>
                  <a:lnTo>
                    <a:pt x="72795" y="7644"/>
                  </a:lnTo>
                  <a:cubicBezTo>
                    <a:pt x="72795" y="7941"/>
                    <a:pt x="72581" y="8239"/>
                    <a:pt x="72200" y="8477"/>
                  </a:cubicBezTo>
                  <a:lnTo>
                    <a:pt x="44541" y="24551"/>
                  </a:lnTo>
                  <a:cubicBezTo>
                    <a:pt x="44142" y="24777"/>
                    <a:pt x="43619" y="24890"/>
                    <a:pt x="43095" y="24890"/>
                  </a:cubicBezTo>
                  <a:cubicBezTo>
                    <a:pt x="42571" y="24890"/>
                    <a:pt x="42047" y="24777"/>
                    <a:pt x="41648" y="24551"/>
                  </a:cubicBezTo>
                  <a:lnTo>
                    <a:pt x="607" y="857"/>
                  </a:lnTo>
                  <a:cubicBezTo>
                    <a:pt x="214" y="619"/>
                    <a:pt x="0" y="29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2835175" y="3601775"/>
              <a:ext cx="1819875" cy="680150"/>
            </a:xfrm>
            <a:custGeom>
              <a:avLst/>
              <a:gdLst/>
              <a:ahLst/>
              <a:cxnLst/>
              <a:rect l="l" t="t" r="r" b="b"/>
              <a:pathLst>
                <a:path w="72795" h="27206" fill="none" extrusionOk="0">
                  <a:moveTo>
                    <a:pt x="72795" y="7644"/>
                  </a:moveTo>
                  <a:lnTo>
                    <a:pt x="72795" y="9835"/>
                  </a:lnTo>
                  <a:cubicBezTo>
                    <a:pt x="72795" y="10132"/>
                    <a:pt x="72604" y="10454"/>
                    <a:pt x="72200" y="10680"/>
                  </a:cubicBezTo>
                  <a:lnTo>
                    <a:pt x="44541" y="26753"/>
                  </a:lnTo>
                  <a:cubicBezTo>
                    <a:pt x="43744" y="27206"/>
                    <a:pt x="42446" y="27206"/>
                    <a:pt x="41648" y="26753"/>
                  </a:cubicBezTo>
                  <a:lnTo>
                    <a:pt x="607" y="3060"/>
                  </a:lnTo>
                  <a:cubicBezTo>
                    <a:pt x="214" y="2822"/>
                    <a:pt x="0" y="2524"/>
                    <a:pt x="0" y="2203"/>
                  </a:cubicBezTo>
                  <a:lnTo>
                    <a:pt x="0" y="0"/>
                  </a:lnTo>
                  <a:cubicBezTo>
                    <a:pt x="0" y="298"/>
                    <a:pt x="214" y="619"/>
                    <a:pt x="607" y="857"/>
                  </a:cubicBezTo>
                  <a:lnTo>
                    <a:pt x="41648" y="24551"/>
                  </a:lnTo>
                  <a:cubicBezTo>
                    <a:pt x="42446" y="25003"/>
                    <a:pt x="43744" y="25003"/>
                    <a:pt x="44541" y="24551"/>
                  </a:cubicBezTo>
                  <a:lnTo>
                    <a:pt x="72200" y="8477"/>
                  </a:lnTo>
                  <a:cubicBezTo>
                    <a:pt x="72581" y="8239"/>
                    <a:pt x="72795" y="7941"/>
                    <a:pt x="72795" y="76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3505200" y="32046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9" y="0"/>
                  </a:moveTo>
                  <a:cubicBezTo>
                    <a:pt x="1354" y="0"/>
                    <a:pt x="1250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1" y="2027"/>
                  </a:cubicBezTo>
                  <a:cubicBezTo>
                    <a:pt x="2274" y="2027"/>
                    <a:pt x="2375" y="2003"/>
                    <a:pt x="2453" y="1956"/>
                  </a:cubicBezTo>
                  <a:lnTo>
                    <a:pt x="3453" y="1384"/>
                  </a:lnTo>
                  <a:cubicBezTo>
                    <a:pt x="3620" y="1289"/>
                    <a:pt x="3620" y="1146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8" name="Google Shape;2548;p34"/>
            <p:cNvSpPr/>
            <p:nvPr/>
          </p:nvSpPr>
          <p:spPr>
            <a:xfrm>
              <a:off x="3505200" y="32041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34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9" name="Google Shape;2549;p34"/>
            <p:cNvSpPr/>
            <p:nvPr/>
          </p:nvSpPr>
          <p:spPr>
            <a:xfrm>
              <a:off x="3428400" y="32392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3"/>
                    <a:pt x="0" y="1286"/>
                    <a:pt x="155" y="1381"/>
                  </a:cubicBezTo>
                  <a:lnTo>
                    <a:pt x="1869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5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0" y="1286"/>
                    <a:pt x="4310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3428400" y="32386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0" y="1167"/>
                    <a:pt x="4310" y="1310"/>
                    <a:pt x="4144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3494175" y="3277550"/>
              <a:ext cx="107775" cy="60800"/>
            </a:xfrm>
            <a:custGeom>
              <a:avLst/>
              <a:gdLst/>
              <a:ahLst/>
              <a:cxnLst/>
              <a:rect l="l" t="t" r="r" b="b"/>
              <a:pathLst>
                <a:path w="4311" h="2432" extrusionOk="0">
                  <a:moveTo>
                    <a:pt x="2150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46"/>
                    <a:pt x="0" y="1289"/>
                    <a:pt x="167" y="1384"/>
                  </a:cubicBezTo>
                  <a:lnTo>
                    <a:pt x="1870" y="2361"/>
                  </a:lnTo>
                  <a:cubicBezTo>
                    <a:pt x="1953" y="2408"/>
                    <a:pt x="2057" y="2432"/>
                    <a:pt x="2161" y="2432"/>
                  </a:cubicBezTo>
                  <a:cubicBezTo>
                    <a:pt x="2266" y="2432"/>
                    <a:pt x="2370" y="2408"/>
                    <a:pt x="2453" y="2361"/>
                  </a:cubicBezTo>
                  <a:lnTo>
                    <a:pt x="4156" y="1384"/>
                  </a:lnTo>
                  <a:cubicBezTo>
                    <a:pt x="4311" y="1289"/>
                    <a:pt x="4311" y="1146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3494175" y="32770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5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3632875" y="3278425"/>
              <a:ext cx="90525" cy="50475"/>
            </a:xfrm>
            <a:custGeom>
              <a:avLst/>
              <a:gdLst/>
              <a:ahLst/>
              <a:cxnLst/>
              <a:rect l="l" t="t" r="r" b="b"/>
              <a:pathLst>
                <a:path w="3621" h="2019" extrusionOk="0">
                  <a:moveTo>
                    <a:pt x="1453" y="1"/>
                  </a:moveTo>
                  <a:cubicBezTo>
                    <a:pt x="1349" y="1"/>
                    <a:pt x="1245" y="22"/>
                    <a:pt x="1168" y="63"/>
                  </a:cubicBezTo>
                  <a:lnTo>
                    <a:pt x="167" y="647"/>
                  </a:lnTo>
                  <a:cubicBezTo>
                    <a:pt x="1" y="730"/>
                    <a:pt x="1" y="885"/>
                    <a:pt x="167" y="968"/>
                  </a:cubicBezTo>
                  <a:lnTo>
                    <a:pt x="1882" y="1956"/>
                  </a:lnTo>
                  <a:cubicBezTo>
                    <a:pt x="1959" y="1998"/>
                    <a:pt x="2064" y="2019"/>
                    <a:pt x="2168" y="2019"/>
                  </a:cubicBezTo>
                  <a:cubicBezTo>
                    <a:pt x="2272" y="2019"/>
                    <a:pt x="2376" y="1998"/>
                    <a:pt x="2453" y="1956"/>
                  </a:cubicBezTo>
                  <a:lnTo>
                    <a:pt x="3454" y="1373"/>
                  </a:lnTo>
                  <a:cubicBezTo>
                    <a:pt x="3620" y="1290"/>
                    <a:pt x="3620" y="1135"/>
                    <a:pt x="3454" y="1052"/>
                  </a:cubicBezTo>
                  <a:lnTo>
                    <a:pt x="1739" y="63"/>
                  </a:lnTo>
                  <a:cubicBezTo>
                    <a:pt x="1662" y="22"/>
                    <a:pt x="15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3632875" y="3277925"/>
              <a:ext cx="90525" cy="51500"/>
            </a:xfrm>
            <a:custGeom>
              <a:avLst/>
              <a:gdLst/>
              <a:ahLst/>
              <a:cxnLst/>
              <a:rect l="l" t="t" r="r" b="b"/>
              <a:pathLst>
                <a:path w="3621" h="2060" fill="none" extrusionOk="0">
                  <a:moveTo>
                    <a:pt x="3454" y="1072"/>
                  </a:moveTo>
                  <a:cubicBezTo>
                    <a:pt x="3620" y="1155"/>
                    <a:pt x="3620" y="1310"/>
                    <a:pt x="3454" y="1393"/>
                  </a:cubicBezTo>
                  <a:lnTo>
                    <a:pt x="2453" y="1976"/>
                  </a:lnTo>
                  <a:cubicBezTo>
                    <a:pt x="2299" y="2060"/>
                    <a:pt x="2037" y="2060"/>
                    <a:pt x="1882" y="1976"/>
                  </a:cubicBezTo>
                  <a:lnTo>
                    <a:pt x="167" y="988"/>
                  </a:lnTo>
                  <a:cubicBezTo>
                    <a:pt x="1" y="905"/>
                    <a:pt x="1" y="750"/>
                    <a:pt x="167" y="667"/>
                  </a:cubicBezTo>
                  <a:lnTo>
                    <a:pt x="1168" y="83"/>
                  </a:lnTo>
                  <a:cubicBezTo>
                    <a:pt x="1322" y="0"/>
                    <a:pt x="1584" y="0"/>
                    <a:pt x="1739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3559350" y="3315125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1"/>
                  </a:cubicBezTo>
                  <a:lnTo>
                    <a:pt x="1870" y="2358"/>
                  </a:lnTo>
                  <a:cubicBezTo>
                    <a:pt x="1954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4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3559350" y="3314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5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3700150" y="3317425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59" y="1"/>
                  </a:moveTo>
                  <a:cubicBezTo>
                    <a:pt x="1355" y="1"/>
                    <a:pt x="1251" y="21"/>
                    <a:pt x="1167" y="63"/>
                  </a:cubicBezTo>
                  <a:lnTo>
                    <a:pt x="167" y="647"/>
                  </a:lnTo>
                  <a:cubicBezTo>
                    <a:pt x="1" y="742"/>
                    <a:pt x="1" y="885"/>
                    <a:pt x="167" y="980"/>
                  </a:cubicBezTo>
                  <a:lnTo>
                    <a:pt x="1882" y="1956"/>
                  </a:lnTo>
                  <a:cubicBezTo>
                    <a:pt x="1965" y="2004"/>
                    <a:pt x="2069" y="2028"/>
                    <a:pt x="2173" y="2028"/>
                  </a:cubicBezTo>
                  <a:cubicBezTo>
                    <a:pt x="2278" y="2028"/>
                    <a:pt x="2382" y="2004"/>
                    <a:pt x="2465" y="1956"/>
                  </a:cubicBezTo>
                  <a:lnTo>
                    <a:pt x="3453" y="1373"/>
                  </a:lnTo>
                  <a:cubicBezTo>
                    <a:pt x="3620" y="1289"/>
                    <a:pt x="3620" y="1135"/>
                    <a:pt x="3453" y="1051"/>
                  </a:cubicBezTo>
                  <a:lnTo>
                    <a:pt x="1751" y="63"/>
                  </a:lnTo>
                  <a:cubicBezTo>
                    <a:pt x="1667" y="21"/>
                    <a:pt x="1563" y="1"/>
                    <a:pt x="1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3700150" y="33169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56"/>
                    <a:pt x="3620" y="1310"/>
                    <a:pt x="3453" y="1394"/>
                  </a:cubicBezTo>
                  <a:lnTo>
                    <a:pt x="2465" y="1977"/>
                  </a:lnTo>
                  <a:cubicBezTo>
                    <a:pt x="2299" y="2072"/>
                    <a:pt x="2048" y="2072"/>
                    <a:pt x="1882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8"/>
                  </a:cubicBezTo>
                  <a:lnTo>
                    <a:pt x="1167" y="84"/>
                  </a:lnTo>
                  <a:cubicBezTo>
                    <a:pt x="1334" y="1"/>
                    <a:pt x="1584" y="1"/>
                    <a:pt x="175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3625450" y="3353150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0"/>
                  </a:moveTo>
                  <a:cubicBezTo>
                    <a:pt x="2045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2"/>
                    <a:pt x="2063" y="2423"/>
                    <a:pt x="2167" y="2423"/>
                  </a:cubicBezTo>
                  <a:cubicBezTo>
                    <a:pt x="2271" y="2423"/>
                    <a:pt x="2375" y="2402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3625450" y="3352625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3766525" y="3355300"/>
              <a:ext cx="90525" cy="50700"/>
            </a:xfrm>
            <a:custGeom>
              <a:avLst/>
              <a:gdLst/>
              <a:ahLst/>
              <a:cxnLst/>
              <a:rect l="l" t="t" r="r" b="b"/>
              <a:pathLst>
                <a:path w="3621" h="2028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4"/>
                  </a:lnTo>
                  <a:cubicBezTo>
                    <a:pt x="1" y="739"/>
                    <a:pt x="1" y="894"/>
                    <a:pt x="167" y="977"/>
                  </a:cubicBezTo>
                  <a:lnTo>
                    <a:pt x="1870" y="1965"/>
                  </a:lnTo>
                  <a:cubicBezTo>
                    <a:pt x="1953" y="2007"/>
                    <a:pt x="2058" y="2028"/>
                    <a:pt x="2162" y="2028"/>
                  </a:cubicBezTo>
                  <a:cubicBezTo>
                    <a:pt x="2266" y="2028"/>
                    <a:pt x="2370" y="2007"/>
                    <a:pt x="2453" y="1965"/>
                  </a:cubicBezTo>
                  <a:lnTo>
                    <a:pt x="3454" y="1382"/>
                  </a:lnTo>
                  <a:cubicBezTo>
                    <a:pt x="3620" y="1287"/>
                    <a:pt x="3620" y="1144"/>
                    <a:pt x="3454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3766525" y="335470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4" y="1072"/>
                  </a:moveTo>
                  <a:cubicBezTo>
                    <a:pt x="3620" y="1168"/>
                    <a:pt x="3620" y="1311"/>
                    <a:pt x="3454" y="1406"/>
                  </a:cubicBezTo>
                  <a:lnTo>
                    <a:pt x="2453" y="1989"/>
                  </a:lnTo>
                  <a:cubicBezTo>
                    <a:pt x="2287" y="2073"/>
                    <a:pt x="2037" y="2073"/>
                    <a:pt x="1870" y="1989"/>
                  </a:cubicBezTo>
                  <a:lnTo>
                    <a:pt x="167" y="1001"/>
                  </a:lnTo>
                  <a:cubicBezTo>
                    <a:pt x="1" y="918"/>
                    <a:pt x="1" y="763"/>
                    <a:pt x="167" y="668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3692700" y="3392225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1"/>
                  </a:cubicBezTo>
                  <a:lnTo>
                    <a:pt x="168" y="1048"/>
                  </a:lnTo>
                  <a:cubicBezTo>
                    <a:pt x="1" y="1143"/>
                    <a:pt x="1" y="1286"/>
                    <a:pt x="168" y="1381"/>
                  </a:cubicBezTo>
                  <a:lnTo>
                    <a:pt x="1882" y="2357"/>
                  </a:lnTo>
                  <a:cubicBezTo>
                    <a:pt x="1965" y="2405"/>
                    <a:pt x="2070" y="2429"/>
                    <a:pt x="2174" y="2429"/>
                  </a:cubicBezTo>
                  <a:cubicBezTo>
                    <a:pt x="2278" y="2429"/>
                    <a:pt x="2382" y="2405"/>
                    <a:pt x="2466" y="2357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2" y="71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3692700" y="33916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66" y="2381"/>
                  </a:lnTo>
                  <a:cubicBezTo>
                    <a:pt x="2299" y="2477"/>
                    <a:pt x="2049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3831725" y="3393325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1"/>
                  </a:moveTo>
                  <a:cubicBezTo>
                    <a:pt x="1343" y="1"/>
                    <a:pt x="1238" y="22"/>
                    <a:pt x="1155" y="63"/>
                  </a:cubicBezTo>
                  <a:lnTo>
                    <a:pt x="155" y="647"/>
                  </a:lnTo>
                  <a:cubicBezTo>
                    <a:pt x="0" y="742"/>
                    <a:pt x="0" y="885"/>
                    <a:pt x="155" y="980"/>
                  </a:cubicBezTo>
                  <a:lnTo>
                    <a:pt x="1869" y="1956"/>
                  </a:lnTo>
                  <a:cubicBezTo>
                    <a:pt x="1953" y="2004"/>
                    <a:pt x="2057" y="2028"/>
                    <a:pt x="2161" y="2028"/>
                  </a:cubicBezTo>
                  <a:cubicBezTo>
                    <a:pt x="2265" y="2028"/>
                    <a:pt x="2370" y="2004"/>
                    <a:pt x="2453" y="1956"/>
                  </a:cubicBezTo>
                  <a:lnTo>
                    <a:pt x="3453" y="1373"/>
                  </a:lnTo>
                  <a:cubicBezTo>
                    <a:pt x="3608" y="1290"/>
                    <a:pt x="3608" y="1135"/>
                    <a:pt x="3453" y="1051"/>
                  </a:cubicBezTo>
                  <a:lnTo>
                    <a:pt x="1738" y="63"/>
                  </a:lnTo>
                  <a:cubicBezTo>
                    <a:pt x="1655" y="22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3831725" y="33928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56"/>
                    <a:pt x="3608" y="1311"/>
                    <a:pt x="3453" y="1394"/>
                  </a:cubicBezTo>
                  <a:lnTo>
                    <a:pt x="2453" y="1977"/>
                  </a:lnTo>
                  <a:cubicBezTo>
                    <a:pt x="2286" y="2073"/>
                    <a:pt x="2036" y="2073"/>
                    <a:pt x="1869" y="1977"/>
                  </a:cubicBezTo>
                  <a:lnTo>
                    <a:pt x="155" y="1001"/>
                  </a:lnTo>
                  <a:cubicBezTo>
                    <a:pt x="0" y="906"/>
                    <a:pt x="0" y="763"/>
                    <a:pt x="155" y="668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8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3758800" y="3430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0" y="1135"/>
                    <a:pt x="0" y="1290"/>
                    <a:pt x="155" y="1373"/>
                  </a:cubicBezTo>
                  <a:lnTo>
                    <a:pt x="1869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69" y="2403"/>
                    <a:pt x="2453" y="2361"/>
                  </a:cubicBezTo>
                  <a:lnTo>
                    <a:pt x="4144" y="1373"/>
                  </a:lnTo>
                  <a:cubicBezTo>
                    <a:pt x="4310" y="1290"/>
                    <a:pt x="4310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3758800" y="343002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0" y="1155"/>
                    <a:pt x="4310" y="1310"/>
                    <a:pt x="4144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69" y="2381"/>
                  </a:cubicBezTo>
                  <a:lnTo>
                    <a:pt x="155" y="1393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3824275" y="3468125"/>
              <a:ext cx="107775" cy="60725"/>
            </a:xfrm>
            <a:custGeom>
              <a:avLst/>
              <a:gdLst/>
              <a:ahLst/>
              <a:cxnLst/>
              <a:rect l="l" t="t" r="r" b="b"/>
              <a:pathLst>
                <a:path w="4311" h="2429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7" y="2429"/>
                    <a:pt x="2161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3824275" y="34675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3954050" y="34636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47" y="1"/>
                  </a:moveTo>
                  <a:cubicBezTo>
                    <a:pt x="1343" y="1"/>
                    <a:pt x="1239" y="24"/>
                    <a:pt x="1156" y="72"/>
                  </a:cubicBezTo>
                  <a:lnTo>
                    <a:pt x="167" y="643"/>
                  </a:lnTo>
                  <a:cubicBezTo>
                    <a:pt x="1" y="739"/>
                    <a:pt x="1" y="882"/>
                    <a:pt x="167" y="977"/>
                  </a:cubicBezTo>
                  <a:lnTo>
                    <a:pt x="1870" y="1953"/>
                  </a:lnTo>
                  <a:cubicBezTo>
                    <a:pt x="1953" y="2001"/>
                    <a:pt x="2057" y="2025"/>
                    <a:pt x="2162" y="2025"/>
                  </a:cubicBezTo>
                  <a:cubicBezTo>
                    <a:pt x="2266" y="2025"/>
                    <a:pt x="2370" y="2001"/>
                    <a:pt x="2453" y="1953"/>
                  </a:cubicBezTo>
                  <a:lnTo>
                    <a:pt x="3453" y="1382"/>
                  </a:lnTo>
                  <a:cubicBezTo>
                    <a:pt x="3620" y="1286"/>
                    <a:pt x="3620" y="1144"/>
                    <a:pt x="3453" y="1048"/>
                  </a:cubicBezTo>
                  <a:lnTo>
                    <a:pt x="1739" y="72"/>
                  </a:lnTo>
                  <a:cubicBezTo>
                    <a:pt x="1656" y="24"/>
                    <a:pt x="1551" y="1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3954050" y="34630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53" y="1072"/>
                  </a:moveTo>
                  <a:cubicBezTo>
                    <a:pt x="3620" y="1168"/>
                    <a:pt x="3620" y="1310"/>
                    <a:pt x="3453" y="1406"/>
                  </a:cubicBezTo>
                  <a:lnTo>
                    <a:pt x="2453" y="1977"/>
                  </a:lnTo>
                  <a:cubicBezTo>
                    <a:pt x="2287" y="2072"/>
                    <a:pt x="2037" y="2072"/>
                    <a:pt x="1870" y="1977"/>
                  </a:cubicBezTo>
                  <a:lnTo>
                    <a:pt x="167" y="1001"/>
                  </a:lnTo>
                  <a:cubicBezTo>
                    <a:pt x="1" y="906"/>
                    <a:pt x="1" y="763"/>
                    <a:pt x="167" y="667"/>
                  </a:cubicBezTo>
                  <a:lnTo>
                    <a:pt x="1156" y="96"/>
                  </a:lnTo>
                  <a:cubicBezTo>
                    <a:pt x="1322" y="1"/>
                    <a:pt x="1572" y="1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3890050" y="3505925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0"/>
                  </a:moveTo>
                  <a:cubicBezTo>
                    <a:pt x="2046" y="0"/>
                    <a:pt x="1942" y="24"/>
                    <a:pt x="1858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70" y="2370"/>
                  </a:lnTo>
                  <a:cubicBezTo>
                    <a:pt x="1953" y="2411"/>
                    <a:pt x="2058" y="2432"/>
                    <a:pt x="2162" y="2432"/>
                  </a:cubicBezTo>
                  <a:cubicBezTo>
                    <a:pt x="2266" y="2432"/>
                    <a:pt x="2370" y="2411"/>
                    <a:pt x="2453" y="2370"/>
                  </a:cubicBezTo>
                  <a:lnTo>
                    <a:pt x="4156" y="1381"/>
                  </a:lnTo>
                  <a:cubicBezTo>
                    <a:pt x="4311" y="1298"/>
                    <a:pt x="4311" y="1143"/>
                    <a:pt x="4156" y="1060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3890050" y="350532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6" y="1084"/>
                  </a:moveTo>
                  <a:cubicBezTo>
                    <a:pt x="4311" y="1167"/>
                    <a:pt x="4311" y="1322"/>
                    <a:pt x="4156" y="1405"/>
                  </a:cubicBezTo>
                  <a:lnTo>
                    <a:pt x="2453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4021325" y="35026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47" y="0"/>
                  </a:moveTo>
                  <a:cubicBezTo>
                    <a:pt x="1343" y="0"/>
                    <a:pt x="1239" y="24"/>
                    <a:pt x="1155" y="72"/>
                  </a:cubicBezTo>
                  <a:lnTo>
                    <a:pt x="167" y="655"/>
                  </a:lnTo>
                  <a:cubicBezTo>
                    <a:pt x="0" y="738"/>
                    <a:pt x="0" y="893"/>
                    <a:pt x="167" y="977"/>
                  </a:cubicBezTo>
                  <a:lnTo>
                    <a:pt x="1870" y="1965"/>
                  </a:lnTo>
                  <a:cubicBezTo>
                    <a:pt x="1953" y="2006"/>
                    <a:pt x="2060" y="2027"/>
                    <a:pt x="2166" y="2027"/>
                  </a:cubicBezTo>
                  <a:cubicBezTo>
                    <a:pt x="2272" y="2027"/>
                    <a:pt x="2376" y="2006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39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4021325" y="35020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36" y="2072"/>
                    <a:pt x="1870" y="1989"/>
                  </a:cubicBezTo>
                  <a:lnTo>
                    <a:pt x="167" y="1001"/>
                  </a:lnTo>
                  <a:cubicBezTo>
                    <a:pt x="0" y="917"/>
                    <a:pt x="0" y="762"/>
                    <a:pt x="167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9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3958225" y="35455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5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3958225" y="35449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34"/>
            <p:cNvSpPr/>
            <p:nvPr/>
          </p:nvSpPr>
          <p:spPr>
            <a:xfrm>
              <a:off x="4087400" y="3541050"/>
              <a:ext cx="90525" cy="50625"/>
            </a:xfrm>
            <a:custGeom>
              <a:avLst/>
              <a:gdLst/>
              <a:ahLst/>
              <a:cxnLst/>
              <a:rect l="l" t="t" r="r" b="b"/>
              <a:pathLst>
                <a:path w="3621" h="2025" extrusionOk="0">
                  <a:moveTo>
                    <a:pt x="1459" y="0"/>
                  </a:moveTo>
                  <a:cubicBezTo>
                    <a:pt x="1355" y="0"/>
                    <a:pt x="1251" y="24"/>
                    <a:pt x="1167" y="72"/>
                  </a:cubicBezTo>
                  <a:lnTo>
                    <a:pt x="167" y="643"/>
                  </a:lnTo>
                  <a:cubicBezTo>
                    <a:pt x="1" y="738"/>
                    <a:pt x="1" y="881"/>
                    <a:pt x="167" y="976"/>
                  </a:cubicBezTo>
                  <a:lnTo>
                    <a:pt x="1882" y="1953"/>
                  </a:lnTo>
                  <a:cubicBezTo>
                    <a:pt x="1965" y="2000"/>
                    <a:pt x="2069" y="2024"/>
                    <a:pt x="2174" y="2024"/>
                  </a:cubicBezTo>
                  <a:cubicBezTo>
                    <a:pt x="2278" y="2024"/>
                    <a:pt x="2382" y="2000"/>
                    <a:pt x="2465" y="1953"/>
                  </a:cubicBezTo>
                  <a:lnTo>
                    <a:pt x="3465" y="1381"/>
                  </a:lnTo>
                  <a:cubicBezTo>
                    <a:pt x="3620" y="1286"/>
                    <a:pt x="3620" y="1143"/>
                    <a:pt x="3465" y="1048"/>
                  </a:cubicBezTo>
                  <a:lnTo>
                    <a:pt x="1751" y="72"/>
                  </a:lnTo>
                  <a:cubicBezTo>
                    <a:pt x="1668" y="24"/>
                    <a:pt x="1563" y="0"/>
                    <a:pt x="1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34"/>
            <p:cNvSpPr/>
            <p:nvPr/>
          </p:nvSpPr>
          <p:spPr>
            <a:xfrm>
              <a:off x="4087400" y="3540450"/>
              <a:ext cx="90525" cy="51825"/>
            </a:xfrm>
            <a:custGeom>
              <a:avLst/>
              <a:gdLst/>
              <a:ahLst/>
              <a:cxnLst/>
              <a:rect l="l" t="t" r="r" b="b"/>
              <a:pathLst>
                <a:path w="3621" h="2073" fill="none" extrusionOk="0">
                  <a:moveTo>
                    <a:pt x="3465" y="1072"/>
                  </a:moveTo>
                  <a:cubicBezTo>
                    <a:pt x="3620" y="1167"/>
                    <a:pt x="3620" y="1310"/>
                    <a:pt x="3465" y="1405"/>
                  </a:cubicBezTo>
                  <a:lnTo>
                    <a:pt x="2465" y="1977"/>
                  </a:lnTo>
                  <a:cubicBezTo>
                    <a:pt x="2299" y="2072"/>
                    <a:pt x="2049" y="2072"/>
                    <a:pt x="1882" y="1977"/>
                  </a:cubicBezTo>
                  <a:lnTo>
                    <a:pt x="167" y="1000"/>
                  </a:lnTo>
                  <a:cubicBezTo>
                    <a:pt x="1" y="905"/>
                    <a:pt x="1" y="762"/>
                    <a:pt x="167" y="667"/>
                  </a:cubicBezTo>
                  <a:lnTo>
                    <a:pt x="1167" y="96"/>
                  </a:lnTo>
                  <a:cubicBezTo>
                    <a:pt x="1334" y="0"/>
                    <a:pt x="1584" y="0"/>
                    <a:pt x="175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34"/>
            <p:cNvSpPr/>
            <p:nvPr/>
          </p:nvSpPr>
          <p:spPr>
            <a:xfrm>
              <a:off x="4024000" y="35835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1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1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34"/>
            <p:cNvSpPr/>
            <p:nvPr/>
          </p:nvSpPr>
          <p:spPr>
            <a:xfrm>
              <a:off x="4024000" y="35830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56" y="1072"/>
                  </a:moveTo>
                  <a:cubicBezTo>
                    <a:pt x="4311" y="1156"/>
                    <a:pt x="4311" y="1311"/>
                    <a:pt x="4156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2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34"/>
            <p:cNvSpPr/>
            <p:nvPr/>
          </p:nvSpPr>
          <p:spPr>
            <a:xfrm>
              <a:off x="4152600" y="3578550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4"/>
                    <a:pt x="1167" y="72"/>
                  </a:cubicBezTo>
                  <a:lnTo>
                    <a:pt x="167" y="643"/>
                  </a:lnTo>
                  <a:cubicBezTo>
                    <a:pt x="0" y="739"/>
                    <a:pt x="0" y="893"/>
                    <a:pt x="167" y="977"/>
                  </a:cubicBezTo>
                  <a:lnTo>
                    <a:pt x="1881" y="1965"/>
                  </a:lnTo>
                  <a:cubicBezTo>
                    <a:pt x="1965" y="2007"/>
                    <a:pt x="2069" y="2027"/>
                    <a:pt x="2172" y="2027"/>
                  </a:cubicBezTo>
                  <a:cubicBezTo>
                    <a:pt x="2274" y="2027"/>
                    <a:pt x="2375" y="2007"/>
                    <a:pt x="2453" y="1965"/>
                  </a:cubicBezTo>
                  <a:lnTo>
                    <a:pt x="3453" y="1381"/>
                  </a:lnTo>
                  <a:cubicBezTo>
                    <a:pt x="3620" y="1286"/>
                    <a:pt x="3620" y="1143"/>
                    <a:pt x="3453" y="1048"/>
                  </a:cubicBezTo>
                  <a:lnTo>
                    <a:pt x="1750" y="72"/>
                  </a:lnTo>
                  <a:cubicBezTo>
                    <a:pt x="1667" y="24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34"/>
            <p:cNvSpPr/>
            <p:nvPr/>
          </p:nvSpPr>
          <p:spPr>
            <a:xfrm>
              <a:off x="4152600" y="3577950"/>
              <a:ext cx="90500" cy="51825"/>
            </a:xfrm>
            <a:custGeom>
              <a:avLst/>
              <a:gdLst/>
              <a:ahLst/>
              <a:cxnLst/>
              <a:rect l="l" t="t" r="r" b="b"/>
              <a:pathLst>
                <a:path w="3620" h="2073" fill="none" extrusionOk="0">
                  <a:moveTo>
                    <a:pt x="3453" y="1072"/>
                  </a:moveTo>
                  <a:cubicBezTo>
                    <a:pt x="3620" y="1167"/>
                    <a:pt x="3620" y="1310"/>
                    <a:pt x="3453" y="1405"/>
                  </a:cubicBezTo>
                  <a:lnTo>
                    <a:pt x="2453" y="1989"/>
                  </a:lnTo>
                  <a:cubicBezTo>
                    <a:pt x="2298" y="2072"/>
                    <a:pt x="2048" y="2072"/>
                    <a:pt x="1881" y="1989"/>
                  </a:cubicBezTo>
                  <a:lnTo>
                    <a:pt x="167" y="1001"/>
                  </a:lnTo>
                  <a:cubicBezTo>
                    <a:pt x="0" y="917"/>
                    <a:pt x="0" y="763"/>
                    <a:pt x="167" y="667"/>
                  </a:cubicBezTo>
                  <a:lnTo>
                    <a:pt x="1167" y="96"/>
                  </a:lnTo>
                  <a:cubicBezTo>
                    <a:pt x="1322" y="1"/>
                    <a:pt x="1584" y="1"/>
                    <a:pt x="1750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34"/>
            <p:cNvSpPr/>
            <p:nvPr/>
          </p:nvSpPr>
          <p:spPr>
            <a:xfrm>
              <a:off x="4089475" y="3621025"/>
              <a:ext cx="107800" cy="60600"/>
            </a:xfrm>
            <a:custGeom>
              <a:avLst/>
              <a:gdLst/>
              <a:ahLst/>
              <a:cxnLst/>
              <a:rect l="l" t="t" r="r" b="b"/>
              <a:pathLst>
                <a:path w="4312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56" y="1373"/>
                  </a:lnTo>
                  <a:cubicBezTo>
                    <a:pt x="4311" y="1290"/>
                    <a:pt x="4311" y="1135"/>
                    <a:pt x="4156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34"/>
            <p:cNvSpPr/>
            <p:nvPr/>
          </p:nvSpPr>
          <p:spPr>
            <a:xfrm>
              <a:off x="4089475" y="3620525"/>
              <a:ext cx="107800" cy="61625"/>
            </a:xfrm>
            <a:custGeom>
              <a:avLst/>
              <a:gdLst/>
              <a:ahLst/>
              <a:cxnLst/>
              <a:rect l="l" t="t" r="r" b="b"/>
              <a:pathLst>
                <a:path w="4312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34"/>
            <p:cNvSpPr/>
            <p:nvPr/>
          </p:nvSpPr>
          <p:spPr>
            <a:xfrm>
              <a:off x="4155275" y="3659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60" y="2424"/>
                    <a:pt x="2166" y="2424"/>
                  </a:cubicBezTo>
                  <a:cubicBezTo>
                    <a:pt x="2271" y="2424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4155275" y="36589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53" y="2381"/>
                  </a:lnTo>
                  <a:cubicBezTo>
                    <a:pt x="2298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4295175" y="3660925"/>
              <a:ext cx="90500" cy="50475"/>
            </a:xfrm>
            <a:custGeom>
              <a:avLst/>
              <a:gdLst/>
              <a:ahLst/>
              <a:cxnLst/>
              <a:rect l="l" t="t" r="r" b="b"/>
              <a:pathLst>
                <a:path w="3620" h="2019" extrusionOk="0">
                  <a:moveTo>
                    <a:pt x="1447" y="0"/>
                  </a:moveTo>
                  <a:cubicBezTo>
                    <a:pt x="1343" y="0"/>
                    <a:pt x="1238" y="21"/>
                    <a:pt x="1155" y="63"/>
                  </a:cubicBezTo>
                  <a:lnTo>
                    <a:pt x="167" y="646"/>
                  </a:lnTo>
                  <a:cubicBezTo>
                    <a:pt x="0" y="730"/>
                    <a:pt x="0" y="884"/>
                    <a:pt x="167" y="968"/>
                  </a:cubicBezTo>
                  <a:lnTo>
                    <a:pt x="1869" y="1956"/>
                  </a:lnTo>
                  <a:cubicBezTo>
                    <a:pt x="1953" y="1998"/>
                    <a:pt x="2060" y="2018"/>
                    <a:pt x="2166" y="2018"/>
                  </a:cubicBezTo>
                  <a:cubicBezTo>
                    <a:pt x="2271" y="2018"/>
                    <a:pt x="2375" y="1998"/>
                    <a:pt x="2453" y="1956"/>
                  </a:cubicBezTo>
                  <a:lnTo>
                    <a:pt x="3453" y="1373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39" y="63"/>
                  </a:lnTo>
                  <a:cubicBezTo>
                    <a:pt x="1655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4295175" y="3660400"/>
              <a:ext cx="90500" cy="51525"/>
            </a:xfrm>
            <a:custGeom>
              <a:avLst/>
              <a:gdLst/>
              <a:ahLst/>
              <a:cxnLst/>
              <a:rect l="l" t="t" r="r" b="b"/>
              <a:pathLst>
                <a:path w="3620" h="2061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4"/>
                  </a:cubicBezTo>
                  <a:lnTo>
                    <a:pt x="2453" y="1977"/>
                  </a:lnTo>
                  <a:cubicBezTo>
                    <a:pt x="2298" y="2060"/>
                    <a:pt x="2036" y="2060"/>
                    <a:pt x="1869" y="1977"/>
                  </a:cubicBezTo>
                  <a:lnTo>
                    <a:pt x="167" y="989"/>
                  </a:lnTo>
                  <a:cubicBezTo>
                    <a:pt x="0" y="905"/>
                    <a:pt x="0" y="751"/>
                    <a:pt x="167" y="667"/>
                  </a:cubicBezTo>
                  <a:lnTo>
                    <a:pt x="1155" y="84"/>
                  </a:lnTo>
                  <a:cubicBezTo>
                    <a:pt x="1322" y="1"/>
                    <a:pt x="1572" y="1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4222550" y="36984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4222550" y="36979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4362450" y="3699925"/>
              <a:ext cx="90500" cy="50700"/>
            </a:xfrm>
            <a:custGeom>
              <a:avLst/>
              <a:gdLst/>
              <a:ahLst/>
              <a:cxnLst/>
              <a:rect l="l" t="t" r="r" b="b"/>
              <a:pathLst>
                <a:path w="3620" h="2028" extrusionOk="0">
                  <a:moveTo>
                    <a:pt x="1454" y="0"/>
                  </a:moveTo>
                  <a:cubicBezTo>
                    <a:pt x="1348" y="0"/>
                    <a:pt x="1244" y="21"/>
                    <a:pt x="1167" y="63"/>
                  </a:cubicBezTo>
                  <a:lnTo>
                    <a:pt x="167" y="646"/>
                  </a:lnTo>
                  <a:cubicBezTo>
                    <a:pt x="0" y="741"/>
                    <a:pt x="0" y="884"/>
                    <a:pt x="167" y="979"/>
                  </a:cubicBezTo>
                  <a:lnTo>
                    <a:pt x="1881" y="1956"/>
                  </a:lnTo>
                  <a:cubicBezTo>
                    <a:pt x="1965" y="2003"/>
                    <a:pt x="2069" y="2027"/>
                    <a:pt x="2173" y="2027"/>
                  </a:cubicBezTo>
                  <a:cubicBezTo>
                    <a:pt x="2277" y="2027"/>
                    <a:pt x="2381" y="2003"/>
                    <a:pt x="2465" y="1956"/>
                  </a:cubicBezTo>
                  <a:lnTo>
                    <a:pt x="3453" y="1372"/>
                  </a:lnTo>
                  <a:cubicBezTo>
                    <a:pt x="3620" y="1289"/>
                    <a:pt x="3620" y="1134"/>
                    <a:pt x="3453" y="1051"/>
                  </a:cubicBezTo>
                  <a:lnTo>
                    <a:pt x="1750" y="63"/>
                  </a:lnTo>
                  <a:cubicBezTo>
                    <a:pt x="1667" y="21"/>
                    <a:pt x="1560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4362450" y="3699400"/>
              <a:ext cx="90500" cy="51800"/>
            </a:xfrm>
            <a:custGeom>
              <a:avLst/>
              <a:gdLst/>
              <a:ahLst/>
              <a:cxnLst/>
              <a:rect l="l" t="t" r="r" b="b"/>
              <a:pathLst>
                <a:path w="3620" h="2072" fill="none" extrusionOk="0">
                  <a:moveTo>
                    <a:pt x="3453" y="1072"/>
                  </a:moveTo>
                  <a:cubicBezTo>
                    <a:pt x="3620" y="1155"/>
                    <a:pt x="3620" y="1310"/>
                    <a:pt x="3453" y="1393"/>
                  </a:cubicBezTo>
                  <a:lnTo>
                    <a:pt x="2465" y="1977"/>
                  </a:lnTo>
                  <a:cubicBezTo>
                    <a:pt x="2298" y="2072"/>
                    <a:pt x="2048" y="2072"/>
                    <a:pt x="1881" y="1977"/>
                  </a:cubicBezTo>
                  <a:lnTo>
                    <a:pt x="167" y="1000"/>
                  </a:lnTo>
                  <a:cubicBezTo>
                    <a:pt x="0" y="905"/>
                    <a:pt x="0" y="762"/>
                    <a:pt x="167" y="667"/>
                  </a:cubicBezTo>
                  <a:lnTo>
                    <a:pt x="1167" y="84"/>
                  </a:lnTo>
                  <a:cubicBezTo>
                    <a:pt x="1322" y="0"/>
                    <a:pt x="1584" y="0"/>
                    <a:pt x="1750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4288925" y="37363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4288925" y="37357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69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4428825" y="3737800"/>
              <a:ext cx="90200" cy="50700"/>
            </a:xfrm>
            <a:custGeom>
              <a:avLst/>
              <a:gdLst/>
              <a:ahLst/>
              <a:cxnLst/>
              <a:rect l="l" t="t" r="r" b="b"/>
              <a:pathLst>
                <a:path w="3608" h="2028" extrusionOk="0">
                  <a:moveTo>
                    <a:pt x="1447" y="0"/>
                  </a:moveTo>
                  <a:cubicBezTo>
                    <a:pt x="1343" y="0"/>
                    <a:pt x="1238" y="24"/>
                    <a:pt x="1155" y="72"/>
                  </a:cubicBezTo>
                  <a:lnTo>
                    <a:pt x="155" y="655"/>
                  </a:lnTo>
                  <a:cubicBezTo>
                    <a:pt x="0" y="738"/>
                    <a:pt x="0" y="893"/>
                    <a:pt x="155" y="976"/>
                  </a:cubicBezTo>
                  <a:lnTo>
                    <a:pt x="1869" y="1965"/>
                  </a:lnTo>
                  <a:cubicBezTo>
                    <a:pt x="1953" y="2006"/>
                    <a:pt x="2057" y="2027"/>
                    <a:pt x="2161" y="2027"/>
                  </a:cubicBezTo>
                  <a:cubicBezTo>
                    <a:pt x="2265" y="2027"/>
                    <a:pt x="2369" y="2006"/>
                    <a:pt x="2453" y="1965"/>
                  </a:cubicBezTo>
                  <a:lnTo>
                    <a:pt x="3453" y="1381"/>
                  </a:lnTo>
                  <a:cubicBezTo>
                    <a:pt x="3608" y="1286"/>
                    <a:pt x="3608" y="1143"/>
                    <a:pt x="3453" y="1048"/>
                  </a:cubicBezTo>
                  <a:lnTo>
                    <a:pt x="1738" y="72"/>
                  </a:lnTo>
                  <a:cubicBezTo>
                    <a:pt x="1655" y="24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4428825" y="3737200"/>
              <a:ext cx="90200" cy="51825"/>
            </a:xfrm>
            <a:custGeom>
              <a:avLst/>
              <a:gdLst/>
              <a:ahLst/>
              <a:cxnLst/>
              <a:rect l="l" t="t" r="r" b="b"/>
              <a:pathLst>
                <a:path w="3608" h="2073" fill="none" extrusionOk="0">
                  <a:moveTo>
                    <a:pt x="3453" y="1072"/>
                  </a:moveTo>
                  <a:cubicBezTo>
                    <a:pt x="3608" y="1167"/>
                    <a:pt x="3608" y="1310"/>
                    <a:pt x="3453" y="1405"/>
                  </a:cubicBezTo>
                  <a:lnTo>
                    <a:pt x="2453" y="1989"/>
                  </a:lnTo>
                  <a:cubicBezTo>
                    <a:pt x="2286" y="2072"/>
                    <a:pt x="2036" y="2072"/>
                    <a:pt x="1869" y="1989"/>
                  </a:cubicBezTo>
                  <a:lnTo>
                    <a:pt x="155" y="1000"/>
                  </a:lnTo>
                  <a:cubicBezTo>
                    <a:pt x="0" y="917"/>
                    <a:pt x="0" y="762"/>
                    <a:pt x="155" y="679"/>
                  </a:cubicBezTo>
                  <a:lnTo>
                    <a:pt x="1155" y="96"/>
                  </a:lnTo>
                  <a:cubicBezTo>
                    <a:pt x="1322" y="0"/>
                    <a:pt x="1572" y="0"/>
                    <a:pt x="1738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4353800" y="37738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1"/>
                  </a:moveTo>
                  <a:cubicBezTo>
                    <a:pt x="2052" y="1"/>
                    <a:pt x="1947" y="25"/>
                    <a:pt x="1870" y="72"/>
                  </a:cubicBezTo>
                  <a:lnTo>
                    <a:pt x="167" y="1060"/>
                  </a:lnTo>
                  <a:cubicBezTo>
                    <a:pt x="1" y="1144"/>
                    <a:pt x="1" y="1299"/>
                    <a:pt x="167" y="1382"/>
                  </a:cubicBezTo>
                  <a:lnTo>
                    <a:pt x="1882" y="2370"/>
                  </a:lnTo>
                  <a:cubicBezTo>
                    <a:pt x="1965" y="2412"/>
                    <a:pt x="2069" y="2433"/>
                    <a:pt x="2174" y="2433"/>
                  </a:cubicBezTo>
                  <a:cubicBezTo>
                    <a:pt x="2278" y="2433"/>
                    <a:pt x="2382" y="2412"/>
                    <a:pt x="2465" y="2370"/>
                  </a:cubicBezTo>
                  <a:lnTo>
                    <a:pt x="4156" y="1382"/>
                  </a:lnTo>
                  <a:cubicBezTo>
                    <a:pt x="4323" y="1299"/>
                    <a:pt x="4323" y="1144"/>
                    <a:pt x="4156" y="1060"/>
                  </a:cubicBezTo>
                  <a:lnTo>
                    <a:pt x="2442" y="72"/>
                  </a:lnTo>
                  <a:cubicBezTo>
                    <a:pt x="2364" y="25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4353800" y="377322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3"/>
                  </a:moveTo>
                  <a:cubicBezTo>
                    <a:pt x="4323" y="1167"/>
                    <a:pt x="4323" y="1322"/>
                    <a:pt x="4156" y="1405"/>
                  </a:cubicBezTo>
                  <a:lnTo>
                    <a:pt x="2465" y="2393"/>
                  </a:lnTo>
                  <a:cubicBezTo>
                    <a:pt x="2299" y="2477"/>
                    <a:pt x="2049" y="2477"/>
                    <a:pt x="1882" y="2393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3"/>
                  </a:cubicBezTo>
                  <a:lnTo>
                    <a:pt x="1870" y="95"/>
                  </a:lnTo>
                  <a:cubicBezTo>
                    <a:pt x="2025" y="0"/>
                    <a:pt x="2287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4494000" y="3775525"/>
              <a:ext cx="90225" cy="50475"/>
            </a:xfrm>
            <a:custGeom>
              <a:avLst/>
              <a:gdLst/>
              <a:ahLst/>
              <a:cxnLst/>
              <a:rect l="l" t="t" r="r" b="b"/>
              <a:pathLst>
                <a:path w="3609" h="2019" extrusionOk="0">
                  <a:moveTo>
                    <a:pt x="1447" y="0"/>
                  </a:moveTo>
                  <a:cubicBezTo>
                    <a:pt x="1343" y="0"/>
                    <a:pt x="1239" y="21"/>
                    <a:pt x="1155" y="63"/>
                  </a:cubicBezTo>
                  <a:lnTo>
                    <a:pt x="155" y="646"/>
                  </a:lnTo>
                  <a:cubicBezTo>
                    <a:pt x="1" y="730"/>
                    <a:pt x="1" y="884"/>
                    <a:pt x="155" y="968"/>
                  </a:cubicBezTo>
                  <a:lnTo>
                    <a:pt x="1870" y="1956"/>
                  </a:lnTo>
                  <a:cubicBezTo>
                    <a:pt x="1953" y="1998"/>
                    <a:pt x="2057" y="2018"/>
                    <a:pt x="2162" y="2018"/>
                  </a:cubicBezTo>
                  <a:cubicBezTo>
                    <a:pt x="2266" y="2018"/>
                    <a:pt x="2370" y="1998"/>
                    <a:pt x="2453" y="1956"/>
                  </a:cubicBezTo>
                  <a:lnTo>
                    <a:pt x="3453" y="1372"/>
                  </a:lnTo>
                  <a:cubicBezTo>
                    <a:pt x="3608" y="1289"/>
                    <a:pt x="3608" y="1134"/>
                    <a:pt x="3453" y="1051"/>
                  </a:cubicBezTo>
                  <a:lnTo>
                    <a:pt x="1739" y="63"/>
                  </a:lnTo>
                  <a:cubicBezTo>
                    <a:pt x="1656" y="21"/>
                    <a:pt x="1551" y="0"/>
                    <a:pt x="1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4494000" y="3775000"/>
              <a:ext cx="90225" cy="51525"/>
            </a:xfrm>
            <a:custGeom>
              <a:avLst/>
              <a:gdLst/>
              <a:ahLst/>
              <a:cxnLst/>
              <a:rect l="l" t="t" r="r" b="b"/>
              <a:pathLst>
                <a:path w="3609" h="2061" fill="none" extrusionOk="0">
                  <a:moveTo>
                    <a:pt x="3453" y="1072"/>
                  </a:moveTo>
                  <a:cubicBezTo>
                    <a:pt x="3608" y="1155"/>
                    <a:pt x="3608" y="1310"/>
                    <a:pt x="3453" y="1393"/>
                  </a:cubicBezTo>
                  <a:lnTo>
                    <a:pt x="2453" y="1977"/>
                  </a:lnTo>
                  <a:cubicBezTo>
                    <a:pt x="2287" y="2060"/>
                    <a:pt x="2037" y="2060"/>
                    <a:pt x="1870" y="1977"/>
                  </a:cubicBezTo>
                  <a:lnTo>
                    <a:pt x="155" y="989"/>
                  </a:lnTo>
                  <a:cubicBezTo>
                    <a:pt x="1" y="905"/>
                    <a:pt x="1" y="751"/>
                    <a:pt x="155" y="667"/>
                  </a:cubicBezTo>
                  <a:lnTo>
                    <a:pt x="1155" y="84"/>
                  </a:lnTo>
                  <a:cubicBezTo>
                    <a:pt x="1322" y="0"/>
                    <a:pt x="1572" y="0"/>
                    <a:pt x="1739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4419875" y="38122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4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4" y="2358"/>
                  </a:cubicBezTo>
                  <a:lnTo>
                    <a:pt x="4156" y="1382"/>
                  </a:lnTo>
                  <a:cubicBezTo>
                    <a:pt x="4311" y="1287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4419875" y="381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1"/>
                    <a:pt x="4156" y="1406"/>
                  </a:cubicBezTo>
                  <a:lnTo>
                    <a:pt x="2454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3357250" y="3280600"/>
              <a:ext cx="144975" cy="82250"/>
            </a:xfrm>
            <a:custGeom>
              <a:avLst/>
              <a:gdLst/>
              <a:ahLst/>
              <a:cxnLst/>
              <a:rect l="l" t="t" r="r" b="b"/>
              <a:pathLst>
                <a:path w="5799" h="329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3358" y="3227"/>
                  </a:lnTo>
                  <a:cubicBezTo>
                    <a:pt x="3442" y="3268"/>
                    <a:pt x="3546" y="3289"/>
                    <a:pt x="3650" y="3289"/>
                  </a:cubicBezTo>
                  <a:cubicBezTo>
                    <a:pt x="3754" y="3289"/>
                    <a:pt x="3858" y="3268"/>
                    <a:pt x="3942" y="3227"/>
                  </a:cubicBezTo>
                  <a:lnTo>
                    <a:pt x="5644" y="2239"/>
                  </a:lnTo>
                  <a:cubicBezTo>
                    <a:pt x="5799" y="2155"/>
                    <a:pt x="5799" y="2000"/>
                    <a:pt x="5644" y="1917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3357250" y="3280000"/>
              <a:ext cx="144975" cy="83375"/>
            </a:xfrm>
            <a:custGeom>
              <a:avLst/>
              <a:gdLst/>
              <a:ahLst/>
              <a:cxnLst/>
              <a:rect l="l" t="t" r="r" b="b"/>
              <a:pathLst>
                <a:path w="5799" h="3335" fill="none" extrusionOk="0">
                  <a:moveTo>
                    <a:pt x="5644" y="1941"/>
                  </a:moveTo>
                  <a:cubicBezTo>
                    <a:pt x="5799" y="2024"/>
                    <a:pt x="5799" y="2179"/>
                    <a:pt x="5644" y="2263"/>
                  </a:cubicBezTo>
                  <a:lnTo>
                    <a:pt x="3942" y="3251"/>
                  </a:lnTo>
                  <a:cubicBezTo>
                    <a:pt x="3775" y="3334"/>
                    <a:pt x="3525" y="3334"/>
                    <a:pt x="3358" y="3251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3464100" y="334220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56" y="1060"/>
                  </a:lnTo>
                  <a:cubicBezTo>
                    <a:pt x="1" y="1144"/>
                    <a:pt x="1" y="1299"/>
                    <a:pt x="156" y="1382"/>
                  </a:cubicBezTo>
                  <a:lnTo>
                    <a:pt x="1870" y="2370"/>
                  </a:lnTo>
                  <a:cubicBezTo>
                    <a:pt x="1954" y="2412"/>
                    <a:pt x="2058" y="2433"/>
                    <a:pt x="2162" y="2433"/>
                  </a:cubicBezTo>
                  <a:cubicBezTo>
                    <a:pt x="2266" y="2433"/>
                    <a:pt x="2370" y="2412"/>
                    <a:pt x="2454" y="2370"/>
                  </a:cubicBezTo>
                  <a:lnTo>
                    <a:pt x="4144" y="1382"/>
                  </a:lnTo>
                  <a:cubicBezTo>
                    <a:pt x="4311" y="1299"/>
                    <a:pt x="4311" y="1144"/>
                    <a:pt x="4144" y="1060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8" name="Google Shape;2608;p34"/>
            <p:cNvSpPr/>
            <p:nvPr/>
          </p:nvSpPr>
          <p:spPr>
            <a:xfrm>
              <a:off x="3464100" y="33416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84"/>
                  </a:moveTo>
                  <a:cubicBezTo>
                    <a:pt x="4311" y="1168"/>
                    <a:pt x="4311" y="1323"/>
                    <a:pt x="4144" y="1406"/>
                  </a:cubicBezTo>
                  <a:lnTo>
                    <a:pt x="2454" y="2394"/>
                  </a:lnTo>
                  <a:cubicBezTo>
                    <a:pt x="2287" y="2477"/>
                    <a:pt x="2037" y="2477"/>
                    <a:pt x="1870" y="2394"/>
                  </a:cubicBezTo>
                  <a:lnTo>
                    <a:pt x="156" y="1406"/>
                  </a:lnTo>
                  <a:cubicBezTo>
                    <a:pt x="1" y="1323"/>
                    <a:pt x="1" y="1168"/>
                    <a:pt x="156" y="1084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9" name="Google Shape;2609;p34"/>
            <p:cNvSpPr/>
            <p:nvPr/>
          </p:nvSpPr>
          <p:spPr>
            <a:xfrm>
              <a:off x="3529000" y="3379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1" y="1"/>
                    <a:pt x="1947" y="22"/>
                    <a:pt x="1870" y="63"/>
                  </a:cubicBezTo>
                  <a:lnTo>
                    <a:pt x="167" y="1052"/>
                  </a:lnTo>
                  <a:cubicBezTo>
                    <a:pt x="1" y="1135"/>
                    <a:pt x="1" y="1290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2" y="1290"/>
                    <a:pt x="4322" y="1135"/>
                    <a:pt x="4156" y="1052"/>
                  </a:cubicBezTo>
                  <a:lnTo>
                    <a:pt x="2441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529000" y="3379425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1"/>
                  </a:lnTo>
                  <a:cubicBezTo>
                    <a:pt x="2298" y="2465"/>
                    <a:pt x="2048" y="2465"/>
                    <a:pt x="1882" y="2381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3"/>
                  </a:lnTo>
                  <a:cubicBezTo>
                    <a:pt x="2025" y="0"/>
                    <a:pt x="2287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595075" y="34183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1" y="22"/>
                    <a:pt x="1858" y="63"/>
                  </a:cubicBezTo>
                  <a:lnTo>
                    <a:pt x="155" y="1052"/>
                  </a:lnTo>
                  <a:cubicBezTo>
                    <a:pt x="1" y="1135"/>
                    <a:pt x="1" y="1290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3595075" y="34178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3"/>
                  </a:moveTo>
                  <a:cubicBezTo>
                    <a:pt x="4311" y="1156"/>
                    <a:pt x="4311" y="1311"/>
                    <a:pt x="4144" y="1394"/>
                  </a:cubicBezTo>
                  <a:lnTo>
                    <a:pt x="2453" y="2382"/>
                  </a:lnTo>
                  <a:cubicBezTo>
                    <a:pt x="2287" y="2466"/>
                    <a:pt x="2037" y="2466"/>
                    <a:pt x="1870" y="2382"/>
                  </a:cubicBezTo>
                  <a:lnTo>
                    <a:pt x="155" y="1394"/>
                  </a:lnTo>
                  <a:cubicBezTo>
                    <a:pt x="1" y="1311"/>
                    <a:pt x="1" y="1156"/>
                    <a:pt x="155" y="1073"/>
                  </a:cubicBezTo>
                  <a:lnTo>
                    <a:pt x="1858" y="84"/>
                  </a:lnTo>
                  <a:cubicBezTo>
                    <a:pt x="2025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662650" y="34573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2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2" y="2423"/>
                    <a:pt x="2376" y="2403"/>
                    <a:pt x="2453" y="2361"/>
                  </a:cubicBezTo>
                  <a:lnTo>
                    <a:pt x="4156" y="1373"/>
                  </a:lnTo>
                  <a:cubicBezTo>
                    <a:pt x="4322" y="1289"/>
                    <a:pt x="4322" y="1135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662650" y="34568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2" y="1156"/>
                    <a:pt x="4322" y="1310"/>
                    <a:pt x="4156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2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28425" y="34952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6" y="1"/>
                  </a:moveTo>
                  <a:cubicBezTo>
                    <a:pt x="2052" y="1"/>
                    <a:pt x="1947" y="24"/>
                    <a:pt x="1870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82" y="2358"/>
                  </a:lnTo>
                  <a:cubicBezTo>
                    <a:pt x="1965" y="2406"/>
                    <a:pt x="2069" y="2429"/>
                    <a:pt x="2174" y="2429"/>
                  </a:cubicBezTo>
                  <a:cubicBezTo>
                    <a:pt x="2278" y="2429"/>
                    <a:pt x="2382" y="2406"/>
                    <a:pt x="2465" y="2358"/>
                  </a:cubicBezTo>
                  <a:lnTo>
                    <a:pt x="4156" y="1382"/>
                  </a:lnTo>
                  <a:cubicBezTo>
                    <a:pt x="4323" y="1286"/>
                    <a:pt x="4323" y="1144"/>
                    <a:pt x="4156" y="1048"/>
                  </a:cubicBezTo>
                  <a:lnTo>
                    <a:pt x="2441" y="72"/>
                  </a:lnTo>
                  <a:cubicBezTo>
                    <a:pt x="2364" y="24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3728425" y="34946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3" y="1168"/>
                    <a:pt x="4323" y="1310"/>
                    <a:pt x="4156" y="1406"/>
                  </a:cubicBezTo>
                  <a:lnTo>
                    <a:pt x="2465" y="2382"/>
                  </a:lnTo>
                  <a:cubicBezTo>
                    <a:pt x="2299" y="2477"/>
                    <a:pt x="2049" y="2477"/>
                    <a:pt x="1882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793925" y="35329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5" y="1"/>
                  </a:moveTo>
                  <a:cubicBezTo>
                    <a:pt x="2051" y="1"/>
                    <a:pt x="1947" y="22"/>
                    <a:pt x="1869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65" y="2403"/>
                    <a:pt x="2069" y="2424"/>
                    <a:pt x="2173" y="2424"/>
                  </a:cubicBezTo>
                  <a:cubicBezTo>
                    <a:pt x="2277" y="2424"/>
                    <a:pt x="2381" y="2403"/>
                    <a:pt x="2465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63" y="22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793925" y="353240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860000" y="3571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7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3860000" y="3570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1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1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927850" y="361010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2" y="0"/>
                    <a:pt x="1948" y="24"/>
                    <a:pt x="1870" y="72"/>
                  </a:cubicBezTo>
                  <a:lnTo>
                    <a:pt x="168" y="1060"/>
                  </a:lnTo>
                  <a:cubicBezTo>
                    <a:pt x="1" y="1143"/>
                    <a:pt x="1" y="1298"/>
                    <a:pt x="168" y="1382"/>
                  </a:cubicBezTo>
                  <a:lnTo>
                    <a:pt x="1882" y="2370"/>
                  </a:lnTo>
                  <a:cubicBezTo>
                    <a:pt x="1965" y="2411"/>
                    <a:pt x="2070" y="2432"/>
                    <a:pt x="2174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2"/>
                  </a:lnTo>
                  <a:cubicBezTo>
                    <a:pt x="4323" y="1298"/>
                    <a:pt x="4323" y="1143"/>
                    <a:pt x="4156" y="1060"/>
                  </a:cubicBezTo>
                  <a:lnTo>
                    <a:pt x="2442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927850" y="360950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84"/>
                  </a:moveTo>
                  <a:cubicBezTo>
                    <a:pt x="4323" y="1167"/>
                    <a:pt x="4323" y="1322"/>
                    <a:pt x="4156" y="1406"/>
                  </a:cubicBezTo>
                  <a:lnTo>
                    <a:pt x="2465" y="2394"/>
                  </a:lnTo>
                  <a:cubicBezTo>
                    <a:pt x="2299" y="2477"/>
                    <a:pt x="2049" y="2477"/>
                    <a:pt x="1882" y="2394"/>
                  </a:cubicBezTo>
                  <a:lnTo>
                    <a:pt x="168" y="1406"/>
                  </a:lnTo>
                  <a:cubicBezTo>
                    <a:pt x="1" y="1322"/>
                    <a:pt x="1" y="1167"/>
                    <a:pt x="168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993650" y="36485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0"/>
                  </a:moveTo>
                  <a:cubicBezTo>
                    <a:pt x="2051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53" y="72"/>
                  </a:lnTo>
                  <a:cubicBezTo>
                    <a:pt x="2370" y="24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3993650" y="36479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86" y="0"/>
                    <a:pt x="2453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5" name="Google Shape;2625;p34"/>
            <p:cNvSpPr/>
            <p:nvPr/>
          </p:nvSpPr>
          <p:spPr>
            <a:xfrm>
              <a:off x="4059425" y="368622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5" y="0"/>
                  </a:moveTo>
                  <a:cubicBezTo>
                    <a:pt x="2039" y="0"/>
                    <a:pt x="1935" y="21"/>
                    <a:pt x="1858" y="63"/>
                  </a:cubicBezTo>
                  <a:lnTo>
                    <a:pt x="155" y="1051"/>
                  </a:lnTo>
                  <a:cubicBezTo>
                    <a:pt x="0" y="1134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2"/>
                    <a:pt x="2057" y="2423"/>
                    <a:pt x="2161" y="2423"/>
                  </a:cubicBezTo>
                  <a:cubicBezTo>
                    <a:pt x="2266" y="2423"/>
                    <a:pt x="2370" y="2402"/>
                    <a:pt x="2453" y="2361"/>
                  </a:cubicBezTo>
                  <a:lnTo>
                    <a:pt x="4144" y="1373"/>
                  </a:lnTo>
                  <a:cubicBezTo>
                    <a:pt x="4311" y="1289"/>
                    <a:pt x="4311" y="1134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1" y="0"/>
                    <a:pt x="2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6" name="Google Shape;2626;p34"/>
            <p:cNvSpPr/>
            <p:nvPr/>
          </p:nvSpPr>
          <p:spPr>
            <a:xfrm>
              <a:off x="4059425" y="368570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5"/>
                    <a:pt x="155" y="1072"/>
                  </a:cubicBezTo>
                  <a:lnTo>
                    <a:pt x="1858" y="84"/>
                  </a:lnTo>
                  <a:cubicBezTo>
                    <a:pt x="2013" y="1"/>
                    <a:pt x="2275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7" name="Google Shape;2627;p34"/>
            <p:cNvSpPr/>
            <p:nvPr/>
          </p:nvSpPr>
          <p:spPr>
            <a:xfrm>
              <a:off x="4125200" y="372410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6" y="1048"/>
                  </a:lnTo>
                  <a:cubicBezTo>
                    <a:pt x="1" y="1143"/>
                    <a:pt x="1" y="1286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8" name="Google Shape;2628;p34"/>
            <p:cNvSpPr/>
            <p:nvPr/>
          </p:nvSpPr>
          <p:spPr>
            <a:xfrm>
              <a:off x="4125200" y="372350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0"/>
                    <a:pt x="1" y="1167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9" name="Google Shape;2629;p34"/>
            <p:cNvSpPr/>
            <p:nvPr/>
          </p:nvSpPr>
          <p:spPr>
            <a:xfrm>
              <a:off x="4192475" y="376310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1"/>
                  </a:cubicBezTo>
                  <a:lnTo>
                    <a:pt x="1870" y="2358"/>
                  </a:lnTo>
                  <a:cubicBezTo>
                    <a:pt x="1953" y="2405"/>
                    <a:pt x="2060" y="2429"/>
                    <a:pt x="2166" y="2429"/>
                  </a:cubicBezTo>
                  <a:cubicBezTo>
                    <a:pt x="2272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3" y="1286"/>
                    <a:pt x="4323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4192475" y="376250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7" y="2477"/>
                    <a:pt x="1870" y="2382"/>
                  </a:cubicBezTo>
                  <a:lnTo>
                    <a:pt x="167" y="1405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3286125" y="3321900"/>
              <a:ext cx="154500" cy="87900"/>
            </a:xfrm>
            <a:custGeom>
              <a:avLst/>
              <a:gdLst/>
              <a:ahLst/>
              <a:cxnLst/>
              <a:rect l="l" t="t" r="r" b="b"/>
              <a:pathLst>
                <a:path w="6180" h="3516" extrusionOk="0">
                  <a:moveTo>
                    <a:pt x="2149" y="0"/>
                  </a:moveTo>
                  <a:cubicBezTo>
                    <a:pt x="2045" y="0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3739" y="3444"/>
                  </a:lnTo>
                  <a:cubicBezTo>
                    <a:pt x="3822" y="3492"/>
                    <a:pt x="3926" y="3516"/>
                    <a:pt x="4030" y="3516"/>
                  </a:cubicBezTo>
                  <a:cubicBezTo>
                    <a:pt x="4134" y="3516"/>
                    <a:pt x="4239" y="3492"/>
                    <a:pt x="4322" y="3444"/>
                  </a:cubicBezTo>
                  <a:lnTo>
                    <a:pt x="6013" y="2468"/>
                  </a:lnTo>
                  <a:cubicBezTo>
                    <a:pt x="6179" y="2373"/>
                    <a:pt x="6179" y="2230"/>
                    <a:pt x="6013" y="2134"/>
                  </a:cubicBezTo>
                  <a:lnTo>
                    <a:pt x="2441" y="63"/>
                  </a:lnTo>
                  <a:cubicBezTo>
                    <a:pt x="2357" y="21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3286125" y="3321375"/>
              <a:ext cx="154500" cy="89025"/>
            </a:xfrm>
            <a:custGeom>
              <a:avLst/>
              <a:gdLst/>
              <a:ahLst/>
              <a:cxnLst/>
              <a:rect l="l" t="t" r="r" b="b"/>
              <a:pathLst>
                <a:path w="6180" h="3561" fill="none" extrusionOk="0">
                  <a:moveTo>
                    <a:pt x="6013" y="2155"/>
                  </a:moveTo>
                  <a:cubicBezTo>
                    <a:pt x="6179" y="2251"/>
                    <a:pt x="6179" y="2394"/>
                    <a:pt x="6013" y="2489"/>
                  </a:cubicBezTo>
                  <a:lnTo>
                    <a:pt x="4322" y="3465"/>
                  </a:lnTo>
                  <a:cubicBezTo>
                    <a:pt x="4155" y="3560"/>
                    <a:pt x="3905" y="3560"/>
                    <a:pt x="3739" y="3465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7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3397725" y="3386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0" y="1"/>
                  </a:moveTo>
                  <a:cubicBezTo>
                    <a:pt x="2046" y="1"/>
                    <a:pt x="1942" y="25"/>
                    <a:pt x="1858" y="72"/>
                  </a:cubicBezTo>
                  <a:lnTo>
                    <a:pt x="168" y="1049"/>
                  </a:lnTo>
                  <a:cubicBezTo>
                    <a:pt x="1" y="1144"/>
                    <a:pt x="1" y="1287"/>
                    <a:pt x="168" y="1382"/>
                  </a:cubicBezTo>
                  <a:lnTo>
                    <a:pt x="1882" y="2358"/>
                  </a:lnTo>
                  <a:cubicBezTo>
                    <a:pt x="1959" y="2406"/>
                    <a:pt x="2064" y="2430"/>
                    <a:pt x="2168" y="2430"/>
                  </a:cubicBezTo>
                  <a:cubicBezTo>
                    <a:pt x="2272" y="2430"/>
                    <a:pt x="2376" y="2406"/>
                    <a:pt x="2454" y="2358"/>
                  </a:cubicBezTo>
                  <a:lnTo>
                    <a:pt x="4156" y="1382"/>
                  </a:lnTo>
                  <a:cubicBezTo>
                    <a:pt x="4323" y="1287"/>
                    <a:pt x="4323" y="1144"/>
                    <a:pt x="4156" y="1049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3397725" y="3385975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3" y="1167"/>
                    <a:pt x="4323" y="1310"/>
                    <a:pt x="4156" y="1405"/>
                  </a:cubicBezTo>
                  <a:lnTo>
                    <a:pt x="2454" y="2381"/>
                  </a:lnTo>
                  <a:cubicBezTo>
                    <a:pt x="2299" y="2477"/>
                    <a:pt x="2037" y="2477"/>
                    <a:pt x="1882" y="2381"/>
                  </a:cubicBezTo>
                  <a:lnTo>
                    <a:pt x="168" y="1405"/>
                  </a:lnTo>
                  <a:cubicBezTo>
                    <a:pt x="1" y="1310"/>
                    <a:pt x="1" y="1167"/>
                    <a:pt x="168" y="1072"/>
                  </a:cubicBezTo>
                  <a:lnTo>
                    <a:pt x="1858" y="95"/>
                  </a:lnTo>
                  <a:cubicBezTo>
                    <a:pt x="2025" y="0"/>
                    <a:pt x="2275" y="0"/>
                    <a:pt x="2442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3464100" y="3424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1"/>
                  </a:moveTo>
                  <a:cubicBezTo>
                    <a:pt x="2046" y="1"/>
                    <a:pt x="1942" y="22"/>
                    <a:pt x="1858" y="63"/>
                  </a:cubicBezTo>
                  <a:lnTo>
                    <a:pt x="156" y="1052"/>
                  </a:lnTo>
                  <a:cubicBezTo>
                    <a:pt x="1" y="1135"/>
                    <a:pt x="1" y="1290"/>
                    <a:pt x="156" y="1373"/>
                  </a:cubicBezTo>
                  <a:lnTo>
                    <a:pt x="1870" y="2361"/>
                  </a:lnTo>
                  <a:cubicBezTo>
                    <a:pt x="1954" y="2403"/>
                    <a:pt x="2058" y="2424"/>
                    <a:pt x="2162" y="2424"/>
                  </a:cubicBezTo>
                  <a:cubicBezTo>
                    <a:pt x="2266" y="2424"/>
                    <a:pt x="2370" y="2403"/>
                    <a:pt x="2454" y="2361"/>
                  </a:cubicBezTo>
                  <a:lnTo>
                    <a:pt x="4144" y="1373"/>
                  </a:lnTo>
                  <a:cubicBezTo>
                    <a:pt x="4311" y="1290"/>
                    <a:pt x="4311" y="1135"/>
                    <a:pt x="4144" y="1052"/>
                  </a:cubicBezTo>
                  <a:lnTo>
                    <a:pt x="2442" y="63"/>
                  </a:lnTo>
                  <a:cubicBezTo>
                    <a:pt x="2358" y="22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3464100" y="34240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44" y="1072"/>
                  </a:moveTo>
                  <a:cubicBezTo>
                    <a:pt x="4311" y="1155"/>
                    <a:pt x="4311" y="1310"/>
                    <a:pt x="4144" y="1393"/>
                  </a:cubicBezTo>
                  <a:lnTo>
                    <a:pt x="2454" y="2381"/>
                  </a:lnTo>
                  <a:cubicBezTo>
                    <a:pt x="2287" y="2465"/>
                    <a:pt x="2037" y="2465"/>
                    <a:pt x="1870" y="238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3"/>
                  </a:lnTo>
                  <a:cubicBezTo>
                    <a:pt x="2025" y="0"/>
                    <a:pt x="2275" y="0"/>
                    <a:pt x="2442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3531375" y="3463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3531375" y="34630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3597175" y="3501675"/>
              <a:ext cx="108050" cy="60600"/>
            </a:xfrm>
            <a:custGeom>
              <a:avLst/>
              <a:gdLst/>
              <a:ahLst/>
              <a:cxnLst/>
              <a:rect l="l" t="t" r="r" b="b"/>
              <a:pathLst>
                <a:path w="4322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3"/>
                    <a:pt x="2167" y="2423"/>
                  </a:cubicBezTo>
                  <a:cubicBezTo>
                    <a:pt x="2271" y="2423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89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7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3597175" y="3501150"/>
              <a:ext cx="108050" cy="61650"/>
            </a:xfrm>
            <a:custGeom>
              <a:avLst/>
              <a:gdLst/>
              <a:ahLst/>
              <a:cxnLst/>
              <a:rect l="l" t="t" r="r" b="b"/>
              <a:pathLst>
                <a:path w="4322" h="2466" fill="none" extrusionOk="0">
                  <a:moveTo>
                    <a:pt x="4155" y="1072"/>
                  </a:moveTo>
                  <a:cubicBezTo>
                    <a:pt x="4322" y="1156"/>
                    <a:pt x="4322" y="1310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3662650" y="35395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2" y="2358"/>
                  </a:lnTo>
                  <a:cubicBezTo>
                    <a:pt x="1959" y="2406"/>
                    <a:pt x="2063" y="2429"/>
                    <a:pt x="2167" y="2429"/>
                  </a:cubicBezTo>
                  <a:cubicBezTo>
                    <a:pt x="2272" y="2429"/>
                    <a:pt x="2376" y="2406"/>
                    <a:pt x="2453" y="2358"/>
                  </a:cubicBezTo>
                  <a:lnTo>
                    <a:pt x="4156" y="1382"/>
                  </a:lnTo>
                  <a:cubicBezTo>
                    <a:pt x="4322" y="1286"/>
                    <a:pt x="4322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3662650" y="35389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6" y="1072"/>
                  </a:moveTo>
                  <a:cubicBezTo>
                    <a:pt x="4322" y="1168"/>
                    <a:pt x="4322" y="1310"/>
                    <a:pt x="4156" y="1406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2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58" y="96"/>
                  </a:lnTo>
                  <a:cubicBezTo>
                    <a:pt x="2024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3728425" y="35775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5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3"/>
                    <a:pt x="2069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4" name="Google Shape;2644;p34"/>
            <p:cNvSpPr/>
            <p:nvPr/>
          </p:nvSpPr>
          <p:spPr>
            <a:xfrm>
              <a:off x="3728425" y="35770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6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645;p34"/>
            <p:cNvSpPr/>
            <p:nvPr/>
          </p:nvSpPr>
          <p:spPr>
            <a:xfrm>
              <a:off x="3796600" y="3616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59" y="2405"/>
                    <a:pt x="2063" y="2429"/>
                    <a:pt x="2167" y="2429"/>
                  </a:cubicBezTo>
                  <a:cubicBezTo>
                    <a:pt x="2271" y="2429"/>
                    <a:pt x="2376" y="2405"/>
                    <a:pt x="2453" y="2358"/>
                  </a:cubicBezTo>
                  <a:lnTo>
                    <a:pt x="4156" y="1381"/>
                  </a:lnTo>
                  <a:cubicBezTo>
                    <a:pt x="4322" y="1286"/>
                    <a:pt x="4322" y="1143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3796600" y="36163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72"/>
                  </a:moveTo>
                  <a:cubicBezTo>
                    <a:pt x="4322" y="1167"/>
                    <a:pt x="4322" y="1310"/>
                    <a:pt x="4156" y="1405"/>
                  </a:cubicBezTo>
                  <a:lnTo>
                    <a:pt x="2453" y="2382"/>
                  </a:lnTo>
                  <a:cubicBezTo>
                    <a:pt x="2298" y="2477"/>
                    <a:pt x="2036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3862375" y="3654750"/>
              <a:ext cx="108075" cy="60825"/>
            </a:xfrm>
            <a:custGeom>
              <a:avLst/>
              <a:gdLst/>
              <a:ahLst/>
              <a:cxnLst/>
              <a:rect l="l" t="t" r="r" b="b"/>
              <a:pathLst>
                <a:path w="4323" h="2433" extrusionOk="0">
                  <a:moveTo>
                    <a:pt x="2156" y="0"/>
                  </a:moveTo>
                  <a:cubicBezTo>
                    <a:pt x="2051" y="0"/>
                    <a:pt x="1947" y="24"/>
                    <a:pt x="1870" y="72"/>
                  </a:cubicBezTo>
                  <a:lnTo>
                    <a:pt x="167" y="1060"/>
                  </a:lnTo>
                  <a:cubicBezTo>
                    <a:pt x="1" y="1143"/>
                    <a:pt x="1" y="1298"/>
                    <a:pt x="167" y="1381"/>
                  </a:cubicBezTo>
                  <a:lnTo>
                    <a:pt x="1882" y="2370"/>
                  </a:lnTo>
                  <a:cubicBezTo>
                    <a:pt x="1965" y="2411"/>
                    <a:pt x="2069" y="2432"/>
                    <a:pt x="2173" y="2432"/>
                  </a:cubicBezTo>
                  <a:cubicBezTo>
                    <a:pt x="2278" y="2432"/>
                    <a:pt x="2382" y="2411"/>
                    <a:pt x="2465" y="2370"/>
                  </a:cubicBezTo>
                  <a:lnTo>
                    <a:pt x="4156" y="1381"/>
                  </a:lnTo>
                  <a:cubicBezTo>
                    <a:pt x="4322" y="1298"/>
                    <a:pt x="4322" y="1143"/>
                    <a:pt x="4156" y="1060"/>
                  </a:cubicBezTo>
                  <a:lnTo>
                    <a:pt x="2441" y="72"/>
                  </a:lnTo>
                  <a:cubicBezTo>
                    <a:pt x="2364" y="24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3862375" y="3654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6" y="1084"/>
                  </a:moveTo>
                  <a:cubicBezTo>
                    <a:pt x="4322" y="1167"/>
                    <a:pt x="4322" y="1322"/>
                    <a:pt x="4156" y="1405"/>
                  </a:cubicBezTo>
                  <a:lnTo>
                    <a:pt x="2465" y="2394"/>
                  </a:lnTo>
                  <a:cubicBezTo>
                    <a:pt x="2298" y="2477"/>
                    <a:pt x="2048" y="2477"/>
                    <a:pt x="1882" y="2394"/>
                  </a:cubicBezTo>
                  <a:lnTo>
                    <a:pt x="167" y="1405"/>
                  </a:lnTo>
                  <a:cubicBezTo>
                    <a:pt x="1" y="1322"/>
                    <a:pt x="1" y="1167"/>
                    <a:pt x="167" y="1084"/>
                  </a:cubicBezTo>
                  <a:lnTo>
                    <a:pt x="1870" y="96"/>
                  </a:lnTo>
                  <a:cubicBezTo>
                    <a:pt x="2025" y="1"/>
                    <a:pt x="2287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3927850" y="36924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5"/>
                    <a:pt x="1" y="1289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3"/>
                    <a:pt x="2174" y="2423"/>
                  </a:cubicBezTo>
                  <a:cubicBezTo>
                    <a:pt x="2278" y="2423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5"/>
                    <a:pt x="4156" y="1051"/>
                  </a:cubicBezTo>
                  <a:lnTo>
                    <a:pt x="2442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3927850" y="36919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6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8" y="1394"/>
                  </a:lnTo>
                  <a:cubicBezTo>
                    <a:pt x="1" y="1310"/>
                    <a:pt x="1" y="1156"/>
                    <a:pt x="168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3993650" y="3730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1" y="0"/>
                    <a:pt x="1947" y="21"/>
                    <a:pt x="1869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3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5" y="1373"/>
                  </a:lnTo>
                  <a:cubicBezTo>
                    <a:pt x="4322" y="1289"/>
                    <a:pt x="4322" y="1134"/>
                    <a:pt x="4155" y="1051"/>
                  </a:cubicBezTo>
                  <a:lnTo>
                    <a:pt x="2453" y="63"/>
                  </a:lnTo>
                  <a:cubicBezTo>
                    <a:pt x="2370" y="21"/>
                    <a:pt x="2262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3993650" y="3730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5"/>
                    <a:pt x="4322" y="1310"/>
                    <a:pt x="4155" y="1394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4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69" y="84"/>
                  </a:lnTo>
                  <a:cubicBezTo>
                    <a:pt x="2024" y="1"/>
                    <a:pt x="2286" y="1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4061200" y="37695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1870" y="2361"/>
                  </a:lnTo>
                  <a:cubicBezTo>
                    <a:pt x="1954" y="2402"/>
                    <a:pt x="2058" y="2423"/>
                    <a:pt x="2162" y="2423"/>
                  </a:cubicBezTo>
                  <a:cubicBezTo>
                    <a:pt x="2266" y="2423"/>
                    <a:pt x="2370" y="2402"/>
                    <a:pt x="2454" y="2361"/>
                  </a:cubicBezTo>
                  <a:lnTo>
                    <a:pt x="4156" y="1372"/>
                  </a:lnTo>
                  <a:cubicBezTo>
                    <a:pt x="4311" y="1289"/>
                    <a:pt x="4311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4061200" y="3769050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1" y="1155"/>
                    <a:pt x="4311" y="1310"/>
                    <a:pt x="4156" y="1393"/>
                  </a:cubicBezTo>
                  <a:lnTo>
                    <a:pt x="2454" y="2382"/>
                  </a:lnTo>
                  <a:cubicBezTo>
                    <a:pt x="2287" y="2465"/>
                    <a:pt x="2037" y="2465"/>
                    <a:pt x="1870" y="2382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4127300" y="3807750"/>
              <a:ext cx="108075" cy="60725"/>
            </a:xfrm>
            <a:custGeom>
              <a:avLst/>
              <a:gdLst/>
              <a:ahLst/>
              <a:cxnLst/>
              <a:rect l="l" t="t" r="r" b="b"/>
              <a:pathLst>
                <a:path w="4323" h="2429" extrusionOk="0">
                  <a:moveTo>
                    <a:pt x="2151" y="0"/>
                  </a:moveTo>
                  <a:cubicBezTo>
                    <a:pt x="2048" y="0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3"/>
                    <a:pt x="0" y="1286"/>
                    <a:pt x="167" y="1381"/>
                  </a:cubicBezTo>
                  <a:lnTo>
                    <a:pt x="1881" y="2358"/>
                  </a:lnTo>
                  <a:cubicBezTo>
                    <a:pt x="1965" y="2405"/>
                    <a:pt x="2069" y="2429"/>
                    <a:pt x="2173" y="2429"/>
                  </a:cubicBezTo>
                  <a:cubicBezTo>
                    <a:pt x="2277" y="2429"/>
                    <a:pt x="2381" y="2405"/>
                    <a:pt x="2465" y="2358"/>
                  </a:cubicBezTo>
                  <a:lnTo>
                    <a:pt x="4155" y="1381"/>
                  </a:lnTo>
                  <a:cubicBezTo>
                    <a:pt x="4322" y="1286"/>
                    <a:pt x="4322" y="1143"/>
                    <a:pt x="4155" y="1048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4127300" y="38071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4258550" y="380112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7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53" y="63"/>
                  </a:lnTo>
                  <a:cubicBezTo>
                    <a:pt x="2370" y="21"/>
                    <a:pt x="2263" y="0"/>
                    <a:pt x="2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4258550" y="380060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0"/>
                    <a:pt x="2287" y="0"/>
                    <a:pt x="2453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4196350" y="3838700"/>
              <a:ext cx="257500" cy="114625"/>
            </a:xfrm>
            <a:custGeom>
              <a:avLst/>
              <a:gdLst/>
              <a:ahLst/>
              <a:cxnLst/>
              <a:rect l="l" t="t" r="r" b="b"/>
              <a:pathLst>
                <a:path w="10300" h="4585" extrusionOk="0">
                  <a:moveTo>
                    <a:pt x="7269" y="0"/>
                  </a:moveTo>
                  <a:cubicBezTo>
                    <a:pt x="7165" y="0"/>
                    <a:pt x="7061" y="24"/>
                    <a:pt x="6977" y="72"/>
                  </a:cubicBezTo>
                  <a:lnTo>
                    <a:pt x="4715" y="1393"/>
                  </a:lnTo>
                  <a:cubicBezTo>
                    <a:pt x="4632" y="1435"/>
                    <a:pt x="4528" y="1456"/>
                    <a:pt x="4423" y="1456"/>
                  </a:cubicBezTo>
                  <a:cubicBezTo>
                    <a:pt x="4319" y="1456"/>
                    <a:pt x="4215" y="1435"/>
                    <a:pt x="4132" y="1393"/>
                  </a:cubicBezTo>
                  <a:lnTo>
                    <a:pt x="2441" y="405"/>
                  </a:lnTo>
                  <a:cubicBezTo>
                    <a:pt x="2358" y="364"/>
                    <a:pt x="2254" y="343"/>
                    <a:pt x="2149" y="343"/>
                  </a:cubicBezTo>
                  <a:cubicBezTo>
                    <a:pt x="2045" y="343"/>
                    <a:pt x="1941" y="364"/>
                    <a:pt x="1858" y="405"/>
                  </a:cubicBezTo>
                  <a:lnTo>
                    <a:pt x="155" y="1393"/>
                  </a:lnTo>
                  <a:cubicBezTo>
                    <a:pt x="0" y="1477"/>
                    <a:pt x="0" y="1632"/>
                    <a:pt x="155" y="1715"/>
                  </a:cubicBezTo>
                  <a:lnTo>
                    <a:pt x="5013" y="4513"/>
                  </a:lnTo>
                  <a:cubicBezTo>
                    <a:pt x="5096" y="4560"/>
                    <a:pt x="5200" y="4584"/>
                    <a:pt x="5305" y="4584"/>
                  </a:cubicBezTo>
                  <a:cubicBezTo>
                    <a:pt x="5409" y="4584"/>
                    <a:pt x="5513" y="4560"/>
                    <a:pt x="5596" y="4513"/>
                  </a:cubicBezTo>
                  <a:lnTo>
                    <a:pt x="10133" y="1882"/>
                  </a:lnTo>
                  <a:cubicBezTo>
                    <a:pt x="10299" y="1798"/>
                    <a:pt x="10299" y="1643"/>
                    <a:pt x="10133" y="1560"/>
                  </a:cubicBezTo>
                  <a:lnTo>
                    <a:pt x="7561" y="72"/>
                  </a:lnTo>
                  <a:cubicBezTo>
                    <a:pt x="7477" y="24"/>
                    <a:pt x="7373" y="0"/>
                    <a:pt x="7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0" name="Google Shape;2660;p34"/>
            <p:cNvSpPr/>
            <p:nvPr/>
          </p:nvSpPr>
          <p:spPr>
            <a:xfrm>
              <a:off x="4196350" y="3838100"/>
              <a:ext cx="257500" cy="115825"/>
            </a:xfrm>
            <a:custGeom>
              <a:avLst/>
              <a:gdLst/>
              <a:ahLst/>
              <a:cxnLst/>
              <a:rect l="l" t="t" r="r" b="b"/>
              <a:pathLst>
                <a:path w="10300" h="4633" fill="none" extrusionOk="0">
                  <a:moveTo>
                    <a:pt x="10133" y="1584"/>
                  </a:moveTo>
                  <a:cubicBezTo>
                    <a:pt x="10299" y="1667"/>
                    <a:pt x="10299" y="1822"/>
                    <a:pt x="10133" y="1906"/>
                  </a:cubicBezTo>
                  <a:lnTo>
                    <a:pt x="5596" y="4537"/>
                  </a:lnTo>
                  <a:cubicBezTo>
                    <a:pt x="5430" y="4632"/>
                    <a:pt x="5180" y="4632"/>
                    <a:pt x="5013" y="4537"/>
                  </a:cubicBezTo>
                  <a:lnTo>
                    <a:pt x="155" y="1739"/>
                  </a:lnTo>
                  <a:cubicBezTo>
                    <a:pt x="0" y="1656"/>
                    <a:pt x="0" y="1501"/>
                    <a:pt x="155" y="1417"/>
                  </a:cubicBezTo>
                  <a:lnTo>
                    <a:pt x="1858" y="429"/>
                  </a:lnTo>
                  <a:cubicBezTo>
                    <a:pt x="2024" y="346"/>
                    <a:pt x="2274" y="346"/>
                    <a:pt x="2441" y="429"/>
                  </a:cubicBezTo>
                  <a:lnTo>
                    <a:pt x="4132" y="1417"/>
                  </a:lnTo>
                  <a:cubicBezTo>
                    <a:pt x="4298" y="1501"/>
                    <a:pt x="4549" y="1501"/>
                    <a:pt x="4715" y="1417"/>
                  </a:cubicBezTo>
                  <a:lnTo>
                    <a:pt x="6977" y="96"/>
                  </a:lnTo>
                  <a:cubicBezTo>
                    <a:pt x="7144" y="1"/>
                    <a:pt x="7394" y="1"/>
                    <a:pt x="756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1" name="Google Shape;2661;p34"/>
            <p:cNvSpPr/>
            <p:nvPr/>
          </p:nvSpPr>
          <p:spPr>
            <a:xfrm>
              <a:off x="3220025" y="3360300"/>
              <a:ext cx="174750" cy="99575"/>
            </a:xfrm>
            <a:custGeom>
              <a:avLst/>
              <a:gdLst/>
              <a:ahLst/>
              <a:cxnLst/>
              <a:rect l="l" t="t" r="r" b="b"/>
              <a:pathLst>
                <a:path w="6990" h="3983" extrusionOk="0">
                  <a:moveTo>
                    <a:pt x="2150" y="0"/>
                  </a:moveTo>
                  <a:cubicBezTo>
                    <a:pt x="2046" y="0"/>
                    <a:pt x="1942" y="21"/>
                    <a:pt x="1858" y="63"/>
                  </a:cubicBezTo>
                  <a:lnTo>
                    <a:pt x="156" y="1051"/>
                  </a:lnTo>
                  <a:cubicBezTo>
                    <a:pt x="1" y="1134"/>
                    <a:pt x="1" y="1289"/>
                    <a:pt x="156" y="1372"/>
                  </a:cubicBezTo>
                  <a:lnTo>
                    <a:pt x="4549" y="3920"/>
                  </a:lnTo>
                  <a:cubicBezTo>
                    <a:pt x="4632" y="3962"/>
                    <a:pt x="4737" y="3983"/>
                    <a:pt x="4841" y="3983"/>
                  </a:cubicBezTo>
                  <a:cubicBezTo>
                    <a:pt x="4945" y="3983"/>
                    <a:pt x="5049" y="3962"/>
                    <a:pt x="5132" y="3920"/>
                  </a:cubicBezTo>
                  <a:lnTo>
                    <a:pt x="6823" y="2932"/>
                  </a:lnTo>
                  <a:cubicBezTo>
                    <a:pt x="6990" y="2849"/>
                    <a:pt x="6990" y="2694"/>
                    <a:pt x="6823" y="261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2" name="Google Shape;2662;p34"/>
            <p:cNvSpPr/>
            <p:nvPr/>
          </p:nvSpPr>
          <p:spPr>
            <a:xfrm>
              <a:off x="3220025" y="3359775"/>
              <a:ext cx="174750" cy="100625"/>
            </a:xfrm>
            <a:custGeom>
              <a:avLst/>
              <a:gdLst/>
              <a:ahLst/>
              <a:cxnLst/>
              <a:rect l="l" t="t" r="r" b="b"/>
              <a:pathLst>
                <a:path w="6990" h="4025" fill="none" extrusionOk="0">
                  <a:moveTo>
                    <a:pt x="6823" y="2632"/>
                  </a:moveTo>
                  <a:cubicBezTo>
                    <a:pt x="6990" y="2715"/>
                    <a:pt x="6990" y="2870"/>
                    <a:pt x="6823" y="2953"/>
                  </a:cubicBezTo>
                  <a:lnTo>
                    <a:pt x="5132" y="3941"/>
                  </a:lnTo>
                  <a:cubicBezTo>
                    <a:pt x="4966" y="4025"/>
                    <a:pt x="4716" y="4025"/>
                    <a:pt x="4549" y="3941"/>
                  </a:cubicBezTo>
                  <a:lnTo>
                    <a:pt x="156" y="1393"/>
                  </a:lnTo>
                  <a:cubicBezTo>
                    <a:pt x="1" y="1310"/>
                    <a:pt x="1" y="1155"/>
                    <a:pt x="156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3" name="Google Shape;2663;p34"/>
            <p:cNvSpPr/>
            <p:nvPr/>
          </p:nvSpPr>
          <p:spPr>
            <a:xfrm>
              <a:off x="3352500" y="3436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8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4" name="Google Shape;2664;p34"/>
            <p:cNvSpPr/>
            <p:nvPr/>
          </p:nvSpPr>
          <p:spPr>
            <a:xfrm>
              <a:off x="3352500" y="34362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5" name="Google Shape;2665;p34"/>
            <p:cNvSpPr/>
            <p:nvPr/>
          </p:nvSpPr>
          <p:spPr>
            <a:xfrm>
              <a:off x="3418275" y="34751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2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6" y="2424"/>
                    <a:pt x="2370" y="2403"/>
                    <a:pt x="2453" y="2361"/>
                  </a:cubicBezTo>
                  <a:lnTo>
                    <a:pt x="4156" y="1373"/>
                  </a:lnTo>
                  <a:cubicBezTo>
                    <a:pt x="4310" y="1290"/>
                    <a:pt x="4310" y="1135"/>
                    <a:pt x="4156" y="1052"/>
                  </a:cubicBezTo>
                  <a:lnTo>
                    <a:pt x="2441" y="63"/>
                  </a:lnTo>
                  <a:cubicBezTo>
                    <a:pt x="2358" y="22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6" name="Google Shape;2666;p34"/>
            <p:cNvSpPr/>
            <p:nvPr/>
          </p:nvSpPr>
          <p:spPr>
            <a:xfrm>
              <a:off x="3418275" y="3474675"/>
              <a:ext cx="107775" cy="61625"/>
            </a:xfrm>
            <a:custGeom>
              <a:avLst/>
              <a:gdLst/>
              <a:ahLst/>
              <a:cxnLst/>
              <a:rect l="l" t="t" r="r" b="b"/>
              <a:pathLst>
                <a:path w="4311" h="2465" fill="none" extrusionOk="0">
                  <a:moveTo>
                    <a:pt x="4156" y="1072"/>
                  </a:moveTo>
                  <a:cubicBezTo>
                    <a:pt x="4310" y="1155"/>
                    <a:pt x="4310" y="1310"/>
                    <a:pt x="4156" y="1393"/>
                  </a:cubicBezTo>
                  <a:lnTo>
                    <a:pt x="2453" y="2381"/>
                  </a:lnTo>
                  <a:cubicBezTo>
                    <a:pt x="2286" y="2465"/>
                    <a:pt x="2036" y="2465"/>
                    <a:pt x="1870" y="2381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58" y="83"/>
                  </a:lnTo>
                  <a:cubicBezTo>
                    <a:pt x="2024" y="0"/>
                    <a:pt x="2274" y="0"/>
                    <a:pt x="2441" y="8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7" name="Google Shape;2667;p34"/>
            <p:cNvSpPr/>
            <p:nvPr/>
          </p:nvSpPr>
          <p:spPr>
            <a:xfrm>
              <a:off x="3485550" y="35138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49" y="1"/>
                  </a:moveTo>
                  <a:cubicBezTo>
                    <a:pt x="2045" y="1"/>
                    <a:pt x="1941" y="22"/>
                    <a:pt x="1858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1881" y="2361"/>
                  </a:lnTo>
                  <a:cubicBezTo>
                    <a:pt x="1959" y="2403"/>
                    <a:pt x="2063" y="2424"/>
                    <a:pt x="2167" y="2424"/>
                  </a:cubicBezTo>
                  <a:cubicBezTo>
                    <a:pt x="2271" y="2424"/>
                    <a:pt x="2375" y="2403"/>
                    <a:pt x="2453" y="2361"/>
                  </a:cubicBezTo>
                  <a:lnTo>
                    <a:pt x="4155" y="1373"/>
                  </a:lnTo>
                  <a:cubicBezTo>
                    <a:pt x="4322" y="1290"/>
                    <a:pt x="4322" y="1135"/>
                    <a:pt x="4155" y="1051"/>
                  </a:cubicBezTo>
                  <a:lnTo>
                    <a:pt x="2441" y="63"/>
                  </a:lnTo>
                  <a:cubicBezTo>
                    <a:pt x="2358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8" name="Google Shape;2668;p34"/>
            <p:cNvSpPr/>
            <p:nvPr/>
          </p:nvSpPr>
          <p:spPr>
            <a:xfrm>
              <a:off x="3485550" y="35133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5" y="1072"/>
                  </a:moveTo>
                  <a:cubicBezTo>
                    <a:pt x="4322" y="1156"/>
                    <a:pt x="4322" y="1311"/>
                    <a:pt x="4155" y="1394"/>
                  </a:cubicBezTo>
                  <a:lnTo>
                    <a:pt x="2453" y="2382"/>
                  </a:lnTo>
                  <a:cubicBezTo>
                    <a:pt x="2298" y="2465"/>
                    <a:pt x="2036" y="2465"/>
                    <a:pt x="1881" y="2382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9" name="Google Shape;2669;p34"/>
            <p:cNvSpPr/>
            <p:nvPr/>
          </p:nvSpPr>
          <p:spPr>
            <a:xfrm>
              <a:off x="3551925" y="35522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4"/>
                    <a:pt x="2161" y="2424"/>
                  </a:cubicBezTo>
                  <a:cubicBezTo>
                    <a:pt x="2265" y="2424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0" name="Google Shape;2670;p34"/>
            <p:cNvSpPr/>
            <p:nvPr/>
          </p:nvSpPr>
          <p:spPr>
            <a:xfrm>
              <a:off x="3551925" y="35517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1" name="Google Shape;2671;p34"/>
            <p:cNvSpPr/>
            <p:nvPr/>
          </p:nvSpPr>
          <p:spPr>
            <a:xfrm>
              <a:off x="3616800" y="3589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1"/>
                  </a:moveTo>
                  <a:cubicBezTo>
                    <a:pt x="2052" y="1"/>
                    <a:pt x="1948" y="22"/>
                    <a:pt x="1870" y="63"/>
                  </a:cubicBezTo>
                  <a:lnTo>
                    <a:pt x="168" y="1052"/>
                  </a:lnTo>
                  <a:cubicBezTo>
                    <a:pt x="1" y="1135"/>
                    <a:pt x="1" y="1290"/>
                    <a:pt x="168" y="1373"/>
                  </a:cubicBezTo>
                  <a:lnTo>
                    <a:pt x="1882" y="2361"/>
                  </a:lnTo>
                  <a:cubicBezTo>
                    <a:pt x="1965" y="2403"/>
                    <a:pt x="2070" y="2424"/>
                    <a:pt x="2174" y="2424"/>
                  </a:cubicBezTo>
                  <a:cubicBezTo>
                    <a:pt x="2278" y="2424"/>
                    <a:pt x="2382" y="2403"/>
                    <a:pt x="2465" y="2361"/>
                  </a:cubicBezTo>
                  <a:lnTo>
                    <a:pt x="4156" y="1373"/>
                  </a:lnTo>
                  <a:cubicBezTo>
                    <a:pt x="4323" y="1290"/>
                    <a:pt x="4323" y="1135"/>
                    <a:pt x="4156" y="1052"/>
                  </a:cubicBezTo>
                  <a:lnTo>
                    <a:pt x="2442" y="63"/>
                  </a:lnTo>
                  <a:cubicBezTo>
                    <a:pt x="2364" y="22"/>
                    <a:pt x="2260" y="1"/>
                    <a:pt x="2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2" name="Google Shape;2672;p34"/>
            <p:cNvSpPr/>
            <p:nvPr/>
          </p:nvSpPr>
          <p:spPr>
            <a:xfrm>
              <a:off x="3616800" y="35892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3"/>
                  </a:moveTo>
                  <a:cubicBezTo>
                    <a:pt x="4323" y="1156"/>
                    <a:pt x="4323" y="1311"/>
                    <a:pt x="4156" y="1394"/>
                  </a:cubicBezTo>
                  <a:lnTo>
                    <a:pt x="2465" y="2382"/>
                  </a:lnTo>
                  <a:cubicBezTo>
                    <a:pt x="2299" y="2466"/>
                    <a:pt x="2049" y="2466"/>
                    <a:pt x="1882" y="2382"/>
                  </a:cubicBezTo>
                  <a:lnTo>
                    <a:pt x="168" y="1394"/>
                  </a:lnTo>
                  <a:cubicBezTo>
                    <a:pt x="1" y="1311"/>
                    <a:pt x="1" y="1156"/>
                    <a:pt x="168" y="1073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3" name="Google Shape;2673;p34"/>
            <p:cNvSpPr/>
            <p:nvPr/>
          </p:nvSpPr>
          <p:spPr>
            <a:xfrm>
              <a:off x="3682900" y="3627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5"/>
                    <a:pt x="1857" y="72"/>
                  </a:cubicBezTo>
                  <a:lnTo>
                    <a:pt x="155" y="1049"/>
                  </a:lnTo>
                  <a:cubicBezTo>
                    <a:pt x="0" y="1144"/>
                    <a:pt x="0" y="1287"/>
                    <a:pt x="155" y="1382"/>
                  </a:cubicBezTo>
                  <a:lnTo>
                    <a:pt x="1869" y="2358"/>
                  </a:lnTo>
                  <a:cubicBezTo>
                    <a:pt x="1953" y="2406"/>
                    <a:pt x="2057" y="2430"/>
                    <a:pt x="2161" y="2430"/>
                  </a:cubicBezTo>
                  <a:cubicBezTo>
                    <a:pt x="2265" y="2430"/>
                    <a:pt x="2369" y="2406"/>
                    <a:pt x="2453" y="2358"/>
                  </a:cubicBezTo>
                  <a:lnTo>
                    <a:pt x="4143" y="1382"/>
                  </a:lnTo>
                  <a:cubicBezTo>
                    <a:pt x="4310" y="1287"/>
                    <a:pt x="4310" y="1144"/>
                    <a:pt x="4143" y="1049"/>
                  </a:cubicBezTo>
                  <a:lnTo>
                    <a:pt x="2441" y="72"/>
                  </a:lnTo>
                  <a:cubicBezTo>
                    <a:pt x="2357" y="25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4" name="Google Shape;2674;p34"/>
            <p:cNvSpPr/>
            <p:nvPr/>
          </p:nvSpPr>
          <p:spPr>
            <a:xfrm>
              <a:off x="3682900" y="3627075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3" y="1072"/>
                  </a:moveTo>
                  <a:cubicBezTo>
                    <a:pt x="4310" y="1167"/>
                    <a:pt x="4310" y="1310"/>
                    <a:pt x="4143" y="1405"/>
                  </a:cubicBezTo>
                  <a:lnTo>
                    <a:pt x="2453" y="2381"/>
                  </a:lnTo>
                  <a:cubicBezTo>
                    <a:pt x="2286" y="2477"/>
                    <a:pt x="2036" y="2477"/>
                    <a:pt x="1869" y="2381"/>
                  </a:cubicBezTo>
                  <a:lnTo>
                    <a:pt x="155" y="1405"/>
                  </a:lnTo>
                  <a:cubicBezTo>
                    <a:pt x="0" y="1310"/>
                    <a:pt x="0" y="1167"/>
                    <a:pt x="155" y="1072"/>
                  </a:cubicBezTo>
                  <a:lnTo>
                    <a:pt x="1857" y="95"/>
                  </a:lnTo>
                  <a:cubicBezTo>
                    <a:pt x="2024" y="0"/>
                    <a:pt x="2274" y="0"/>
                    <a:pt x="2441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5" name="Google Shape;2675;p34"/>
            <p:cNvSpPr/>
            <p:nvPr/>
          </p:nvSpPr>
          <p:spPr>
            <a:xfrm>
              <a:off x="3750750" y="3667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6" y="0"/>
                  </a:moveTo>
                  <a:cubicBezTo>
                    <a:pt x="2052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3"/>
                  </a:cubicBezTo>
                  <a:lnTo>
                    <a:pt x="1882" y="2361"/>
                  </a:lnTo>
                  <a:cubicBezTo>
                    <a:pt x="1965" y="2402"/>
                    <a:pt x="2069" y="2423"/>
                    <a:pt x="2174" y="2423"/>
                  </a:cubicBezTo>
                  <a:cubicBezTo>
                    <a:pt x="2278" y="2423"/>
                    <a:pt x="2382" y="2402"/>
                    <a:pt x="2465" y="2361"/>
                  </a:cubicBezTo>
                  <a:lnTo>
                    <a:pt x="4156" y="1373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64" y="21"/>
                    <a:pt x="2260" y="0"/>
                    <a:pt x="2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6" name="Google Shape;2676;p34"/>
            <p:cNvSpPr/>
            <p:nvPr/>
          </p:nvSpPr>
          <p:spPr>
            <a:xfrm>
              <a:off x="3750750" y="3666650"/>
              <a:ext cx="108075" cy="61650"/>
            </a:xfrm>
            <a:custGeom>
              <a:avLst/>
              <a:gdLst/>
              <a:ahLst/>
              <a:cxnLst/>
              <a:rect l="l" t="t" r="r" b="b"/>
              <a:pathLst>
                <a:path w="4323" h="2466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4"/>
                  </a:cubicBezTo>
                  <a:lnTo>
                    <a:pt x="2465" y="2382"/>
                  </a:lnTo>
                  <a:cubicBezTo>
                    <a:pt x="2299" y="2465"/>
                    <a:pt x="2049" y="2465"/>
                    <a:pt x="1882" y="2382"/>
                  </a:cubicBezTo>
                  <a:lnTo>
                    <a:pt x="167" y="1394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70" y="84"/>
                  </a:lnTo>
                  <a:cubicBezTo>
                    <a:pt x="2025" y="1"/>
                    <a:pt x="2287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7" name="Google Shape;2677;p34"/>
            <p:cNvSpPr/>
            <p:nvPr/>
          </p:nvSpPr>
          <p:spPr>
            <a:xfrm>
              <a:off x="3817125" y="37050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3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8" y="2429"/>
                    <a:pt x="2162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3"/>
                    <a:pt x="4156" y="1048"/>
                  </a:cubicBezTo>
                  <a:lnTo>
                    <a:pt x="2442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8" name="Google Shape;2678;p34"/>
            <p:cNvSpPr/>
            <p:nvPr/>
          </p:nvSpPr>
          <p:spPr>
            <a:xfrm>
              <a:off x="3817125" y="37044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7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7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9" name="Google Shape;2679;p34"/>
            <p:cNvSpPr/>
            <p:nvPr/>
          </p:nvSpPr>
          <p:spPr>
            <a:xfrm>
              <a:off x="3882325" y="3743075"/>
              <a:ext cx="107775" cy="60600"/>
            </a:xfrm>
            <a:custGeom>
              <a:avLst/>
              <a:gdLst/>
              <a:ahLst/>
              <a:cxnLst/>
              <a:rect l="l" t="t" r="r" b="b"/>
              <a:pathLst>
                <a:path w="4311" h="2424" extrusionOk="0">
                  <a:moveTo>
                    <a:pt x="2149" y="1"/>
                  </a:moveTo>
                  <a:cubicBezTo>
                    <a:pt x="2045" y="1"/>
                    <a:pt x="1941" y="21"/>
                    <a:pt x="1858" y="63"/>
                  </a:cubicBezTo>
                  <a:lnTo>
                    <a:pt x="155" y="1051"/>
                  </a:lnTo>
                  <a:cubicBezTo>
                    <a:pt x="0" y="1135"/>
                    <a:pt x="0" y="1289"/>
                    <a:pt x="155" y="1373"/>
                  </a:cubicBezTo>
                  <a:lnTo>
                    <a:pt x="1870" y="2361"/>
                  </a:lnTo>
                  <a:cubicBezTo>
                    <a:pt x="1953" y="2403"/>
                    <a:pt x="2057" y="2423"/>
                    <a:pt x="2161" y="2423"/>
                  </a:cubicBezTo>
                  <a:cubicBezTo>
                    <a:pt x="2265" y="2423"/>
                    <a:pt x="2370" y="2403"/>
                    <a:pt x="2453" y="2361"/>
                  </a:cubicBezTo>
                  <a:lnTo>
                    <a:pt x="4144" y="1373"/>
                  </a:lnTo>
                  <a:cubicBezTo>
                    <a:pt x="4310" y="1289"/>
                    <a:pt x="4310" y="1135"/>
                    <a:pt x="4144" y="1051"/>
                  </a:cubicBezTo>
                  <a:lnTo>
                    <a:pt x="2441" y="63"/>
                  </a:lnTo>
                  <a:cubicBezTo>
                    <a:pt x="2358" y="21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0" name="Google Shape;2680;p34"/>
            <p:cNvSpPr/>
            <p:nvPr/>
          </p:nvSpPr>
          <p:spPr>
            <a:xfrm>
              <a:off x="3882325" y="3742550"/>
              <a:ext cx="107775" cy="61650"/>
            </a:xfrm>
            <a:custGeom>
              <a:avLst/>
              <a:gdLst/>
              <a:ahLst/>
              <a:cxnLst/>
              <a:rect l="l" t="t" r="r" b="b"/>
              <a:pathLst>
                <a:path w="4311" h="2466" fill="none" extrusionOk="0">
                  <a:moveTo>
                    <a:pt x="4144" y="1072"/>
                  </a:moveTo>
                  <a:cubicBezTo>
                    <a:pt x="4310" y="1156"/>
                    <a:pt x="4310" y="1310"/>
                    <a:pt x="4144" y="1394"/>
                  </a:cubicBezTo>
                  <a:lnTo>
                    <a:pt x="2453" y="2382"/>
                  </a:lnTo>
                  <a:cubicBezTo>
                    <a:pt x="2286" y="2465"/>
                    <a:pt x="2036" y="2465"/>
                    <a:pt x="1870" y="2382"/>
                  </a:cubicBezTo>
                  <a:lnTo>
                    <a:pt x="155" y="1394"/>
                  </a:lnTo>
                  <a:cubicBezTo>
                    <a:pt x="0" y="1310"/>
                    <a:pt x="0" y="1156"/>
                    <a:pt x="155" y="1072"/>
                  </a:cubicBezTo>
                  <a:lnTo>
                    <a:pt x="1858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1" name="Google Shape;2681;p34"/>
            <p:cNvSpPr/>
            <p:nvPr/>
          </p:nvSpPr>
          <p:spPr>
            <a:xfrm>
              <a:off x="3948100" y="37809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67" y="1048"/>
                  </a:lnTo>
                  <a:cubicBezTo>
                    <a:pt x="1" y="1144"/>
                    <a:pt x="1" y="1286"/>
                    <a:pt x="167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56" y="1382"/>
                  </a:lnTo>
                  <a:cubicBezTo>
                    <a:pt x="4311" y="1286"/>
                    <a:pt x="4311" y="1144"/>
                    <a:pt x="4156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2" name="Google Shape;2682;p34"/>
            <p:cNvSpPr/>
            <p:nvPr/>
          </p:nvSpPr>
          <p:spPr>
            <a:xfrm>
              <a:off x="3948100" y="37803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56" y="1072"/>
                  </a:moveTo>
                  <a:cubicBezTo>
                    <a:pt x="4311" y="1168"/>
                    <a:pt x="4311" y="1310"/>
                    <a:pt x="4156" y="1406"/>
                  </a:cubicBezTo>
                  <a:lnTo>
                    <a:pt x="2453" y="2382"/>
                  </a:lnTo>
                  <a:cubicBezTo>
                    <a:pt x="2287" y="2477"/>
                    <a:pt x="2036" y="2477"/>
                    <a:pt x="1870" y="2382"/>
                  </a:cubicBezTo>
                  <a:lnTo>
                    <a:pt x="167" y="1406"/>
                  </a:lnTo>
                  <a:cubicBezTo>
                    <a:pt x="1" y="1310"/>
                    <a:pt x="1" y="1168"/>
                    <a:pt x="167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83;p34"/>
            <p:cNvSpPr/>
            <p:nvPr/>
          </p:nvSpPr>
          <p:spPr>
            <a:xfrm>
              <a:off x="4015675" y="38201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1" y="0"/>
                  </a:moveTo>
                  <a:cubicBezTo>
                    <a:pt x="2048" y="0"/>
                    <a:pt x="1947" y="21"/>
                    <a:pt x="1870" y="63"/>
                  </a:cubicBezTo>
                  <a:lnTo>
                    <a:pt x="167" y="1051"/>
                  </a:lnTo>
                  <a:cubicBezTo>
                    <a:pt x="0" y="1134"/>
                    <a:pt x="0" y="1289"/>
                    <a:pt x="167" y="1372"/>
                  </a:cubicBezTo>
                  <a:lnTo>
                    <a:pt x="1881" y="2361"/>
                  </a:lnTo>
                  <a:cubicBezTo>
                    <a:pt x="1965" y="2402"/>
                    <a:pt x="2069" y="2423"/>
                    <a:pt x="2173" y="2423"/>
                  </a:cubicBezTo>
                  <a:cubicBezTo>
                    <a:pt x="2277" y="2423"/>
                    <a:pt x="2381" y="2402"/>
                    <a:pt x="2465" y="2361"/>
                  </a:cubicBezTo>
                  <a:lnTo>
                    <a:pt x="4156" y="1372"/>
                  </a:lnTo>
                  <a:cubicBezTo>
                    <a:pt x="4322" y="1289"/>
                    <a:pt x="4322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3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4" name="Google Shape;2684;p34"/>
            <p:cNvSpPr/>
            <p:nvPr/>
          </p:nvSpPr>
          <p:spPr>
            <a:xfrm>
              <a:off x="4015675" y="38196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2" y="1155"/>
                    <a:pt x="4322" y="1310"/>
                    <a:pt x="4156" y="1393"/>
                  </a:cubicBezTo>
                  <a:lnTo>
                    <a:pt x="2465" y="2382"/>
                  </a:lnTo>
                  <a:cubicBezTo>
                    <a:pt x="2298" y="2465"/>
                    <a:pt x="2048" y="2465"/>
                    <a:pt x="1881" y="2382"/>
                  </a:cubicBezTo>
                  <a:lnTo>
                    <a:pt x="167" y="1393"/>
                  </a:lnTo>
                  <a:cubicBezTo>
                    <a:pt x="0" y="1310"/>
                    <a:pt x="0" y="1155"/>
                    <a:pt x="167" y="1072"/>
                  </a:cubicBezTo>
                  <a:lnTo>
                    <a:pt x="1870" y="84"/>
                  </a:lnTo>
                  <a:cubicBezTo>
                    <a:pt x="2024" y="0"/>
                    <a:pt x="2274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5" name="Google Shape;2685;p34"/>
            <p:cNvSpPr/>
            <p:nvPr/>
          </p:nvSpPr>
          <p:spPr>
            <a:xfrm>
              <a:off x="4087400" y="3861325"/>
              <a:ext cx="230125" cy="131350"/>
            </a:xfrm>
            <a:custGeom>
              <a:avLst/>
              <a:gdLst/>
              <a:ahLst/>
              <a:cxnLst/>
              <a:rect l="l" t="t" r="r" b="b"/>
              <a:pathLst>
                <a:path w="9205" h="5254" extrusionOk="0">
                  <a:moveTo>
                    <a:pt x="2245" y="0"/>
                  </a:moveTo>
                  <a:cubicBezTo>
                    <a:pt x="2141" y="0"/>
                    <a:pt x="2037" y="24"/>
                    <a:pt x="1953" y="72"/>
                  </a:cubicBezTo>
                  <a:lnTo>
                    <a:pt x="167" y="1108"/>
                  </a:lnTo>
                  <a:cubicBezTo>
                    <a:pt x="1" y="1203"/>
                    <a:pt x="1" y="1346"/>
                    <a:pt x="167" y="1441"/>
                  </a:cubicBezTo>
                  <a:lnTo>
                    <a:pt x="6668" y="5191"/>
                  </a:lnTo>
                  <a:cubicBezTo>
                    <a:pt x="6751" y="5233"/>
                    <a:pt x="6859" y="5254"/>
                    <a:pt x="6964" y="5254"/>
                  </a:cubicBezTo>
                  <a:cubicBezTo>
                    <a:pt x="7070" y="5254"/>
                    <a:pt x="7174" y="5233"/>
                    <a:pt x="7252" y="5191"/>
                  </a:cubicBezTo>
                  <a:lnTo>
                    <a:pt x="9037" y="4144"/>
                  </a:lnTo>
                  <a:cubicBezTo>
                    <a:pt x="9204" y="4060"/>
                    <a:pt x="9204" y="3905"/>
                    <a:pt x="9037" y="3822"/>
                  </a:cubicBezTo>
                  <a:lnTo>
                    <a:pt x="2537" y="72"/>
                  </a:lnTo>
                  <a:cubicBezTo>
                    <a:pt x="2453" y="24"/>
                    <a:pt x="2349" y="0"/>
                    <a:pt x="2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6" name="Google Shape;2686;p34"/>
            <p:cNvSpPr/>
            <p:nvPr/>
          </p:nvSpPr>
          <p:spPr>
            <a:xfrm>
              <a:off x="4087400" y="3860725"/>
              <a:ext cx="230125" cy="132475"/>
            </a:xfrm>
            <a:custGeom>
              <a:avLst/>
              <a:gdLst/>
              <a:ahLst/>
              <a:cxnLst/>
              <a:rect l="l" t="t" r="r" b="b"/>
              <a:pathLst>
                <a:path w="9205" h="5299" fill="none" extrusionOk="0">
                  <a:moveTo>
                    <a:pt x="9037" y="3846"/>
                  </a:moveTo>
                  <a:cubicBezTo>
                    <a:pt x="9204" y="3929"/>
                    <a:pt x="9204" y="4084"/>
                    <a:pt x="9037" y="4168"/>
                  </a:cubicBezTo>
                  <a:lnTo>
                    <a:pt x="7252" y="5215"/>
                  </a:lnTo>
                  <a:cubicBezTo>
                    <a:pt x="7097" y="5299"/>
                    <a:pt x="6835" y="5299"/>
                    <a:pt x="6668" y="5215"/>
                  </a:cubicBezTo>
                  <a:lnTo>
                    <a:pt x="167" y="1465"/>
                  </a:lnTo>
                  <a:cubicBezTo>
                    <a:pt x="1" y="1370"/>
                    <a:pt x="1" y="1227"/>
                    <a:pt x="167" y="1132"/>
                  </a:cubicBezTo>
                  <a:lnTo>
                    <a:pt x="1953" y="96"/>
                  </a:lnTo>
                  <a:cubicBezTo>
                    <a:pt x="2120" y="0"/>
                    <a:pt x="2370" y="0"/>
                    <a:pt x="2537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7" name="Google Shape;2687;p34"/>
            <p:cNvSpPr/>
            <p:nvPr/>
          </p:nvSpPr>
          <p:spPr>
            <a:xfrm>
              <a:off x="3155450" y="3399950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5" y="1"/>
                  </a:moveTo>
                  <a:cubicBezTo>
                    <a:pt x="2051" y="1"/>
                    <a:pt x="1947" y="24"/>
                    <a:pt x="1869" y="72"/>
                  </a:cubicBezTo>
                  <a:lnTo>
                    <a:pt x="167" y="1048"/>
                  </a:lnTo>
                  <a:cubicBezTo>
                    <a:pt x="0" y="1144"/>
                    <a:pt x="0" y="1286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29"/>
                    <a:pt x="2173" y="2429"/>
                  </a:cubicBezTo>
                  <a:cubicBezTo>
                    <a:pt x="2277" y="2429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6"/>
                    <a:pt x="4322" y="1144"/>
                    <a:pt x="4155" y="1048"/>
                  </a:cubicBezTo>
                  <a:lnTo>
                    <a:pt x="2441" y="72"/>
                  </a:lnTo>
                  <a:cubicBezTo>
                    <a:pt x="2364" y="24"/>
                    <a:pt x="2259" y="1"/>
                    <a:pt x="2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8" name="Google Shape;2688;p34"/>
            <p:cNvSpPr/>
            <p:nvPr/>
          </p:nvSpPr>
          <p:spPr>
            <a:xfrm>
              <a:off x="3155450" y="3399350"/>
              <a:ext cx="108075" cy="61950"/>
            </a:xfrm>
            <a:custGeom>
              <a:avLst/>
              <a:gdLst/>
              <a:ahLst/>
              <a:cxnLst/>
              <a:rect l="l" t="t" r="r" b="b"/>
              <a:pathLst>
                <a:path w="4323" h="2478" fill="none" extrusionOk="0">
                  <a:moveTo>
                    <a:pt x="4155" y="1072"/>
                  </a:moveTo>
                  <a:cubicBezTo>
                    <a:pt x="4322" y="1168"/>
                    <a:pt x="4322" y="1310"/>
                    <a:pt x="4155" y="1406"/>
                  </a:cubicBezTo>
                  <a:lnTo>
                    <a:pt x="2465" y="2382"/>
                  </a:lnTo>
                  <a:cubicBezTo>
                    <a:pt x="2298" y="2477"/>
                    <a:pt x="2048" y="2477"/>
                    <a:pt x="1881" y="2382"/>
                  </a:cubicBezTo>
                  <a:lnTo>
                    <a:pt x="167" y="1406"/>
                  </a:lnTo>
                  <a:cubicBezTo>
                    <a:pt x="0" y="1310"/>
                    <a:pt x="0" y="1168"/>
                    <a:pt x="167" y="1072"/>
                  </a:cubicBezTo>
                  <a:lnTo>
                    <a:pt x="1869" y="96"/>
                  </a:lnTo>
                  <a:cubicBezTo>
                    <a:pt x="2024" y="1"/>
                    <a:pt x="2286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34"/>
            <p:cNvSpPr/>
            <p:nvPr/>
          </p:nvSpPr>
          <p:spPr>
            <a:xfrm>
              <a:off x="3221525" y="34383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49" y="1"/>
                  </a:moveTo>
                  <a:cubicBezTo>
                    <a:pt x="2045" y="1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0" y="1144"/>
                    <a:pt x="0" y="1286"/>
                    <a:pt x="155" y="1382"/>
                  </a:cubicBezTo>
                  <a:lnTo>
                    <a:pt x="1870" y="2358"/>
                  </a:lnTo>
                  <a:cubicBezTo>
                    <a:pt x="1953" y="2406"/>
                    <a:pt x="2057" y="2429"/>
                    <a:pt x="2161" y="2429"/>
                  </a:cubicBezTo>
                  <a:cubicBezTo>
                    <a:pt x="2266" y="2429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0" y="1286"/>
                    <a:pt x="4310" y="1144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34"/>
            <p:cNvSpPr/>
            <p:nvPr/>
          </p:nvSpPr>
          <p:spPr>
            <a:xfrm>
              <a:off x="3221525" y="34377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0" y="1168"/>
                    <a:pt x="4310" y="1310"/>
                    <a:pt x="4144" y="1406"/>
                  </a:cubicBezTo>
                  <a:lnTo>
                    <a:pt x="2453" y="2382"/>
                  </a:lnTo>
                  <a:cubicBezTo>
                    <a:pt x="2286" y="2477"/>
                    <a:pt x="2036" y="2477"/>
                    <a:pt x="1870" y="2382"/>
                  </a:cubicBezTo>
                  <a:lnTo>
                    <a:pt x="155" y="1406"/>
                  </a:lnTo>
                  <a:cubicBezTo>
                    <a:pt x="0" y="1310"/>
                    <a:pt x="0" y="1168"/>
                    <a:pt x="155" y="1072"/>
                  </a:cubicBezTo>
                  <a:lnTo>
                    <a:pt x="1858" y="96"/>
                  </a:lnTo>
                  <a:cubicBezTo>
                    <a:pt x="2024" y="1"/>
                    <a:pt x="2274" y="1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1" name="Google Shape;2691;p34"/>
            <p:cNvSpPr/>
            <p:nvPr/>
          </p:nvSpPr>
          <p:spPr>
            <a:xfrm>
              <a:off x="3287000" y="34758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1"/>
                  </a:moveTo>
                  <a:cubicBezTo>
                    <a:pt x="2046" y="1"/>
                    <a:pt x="1941" y="25"/>
                    <a:pt x="1858" y="72"/>
                  </a:cubicBezTo>
                  <a:lnTo>
                    <a:pt x="156" y="1048"/>
                  </a:lnTo>
                  <a:cubicBezTo>
                    <a:pt x="1" y="1144"/>
                    <a:pt x="1" y="1287"/>
                    <a:pt x="156" y="1382"/>
                  </a:cubicBezTo>
                  <a:lnTo>
                    <a:pt x="1870" y="2358"/>
                  </a:lnTo>
                  <a:cubicBezTo>
                    <a:pt x="1953" y="2406"/>
                    <a:pt x="2058" y="2430"/>
                    <a:pt x="2162" y="2430"/>
                  </a:cubicBezTo>
                  <a:cubicBezTo>
                    <a:pt x="2266" y="2430"/>
                    <a:pt x="2370" y="2406"/>
                    <a:pt x="2453" y="2358"/>
                  </a:cubicBezTo>
                  <a:lnTo>
                    <a:pt x="4144" y="1382"/>
                  </a:lnTo>
                  <a:cubicBezTo>
                    <a:pt x="4311" y="1287"/>
                    <a:pt x="4311" y="1144"/>
                    <a:pt x="4144" y="1048"/>
                  </a:cubicBezTo>
                  <a:lnTo>
                    <a:pt x="2442" y="72"/>
                  </a:lnTo>
                  <a:cubicBezTo>
                    <a:pt x="2358" y="25"/>
                    <a:pt x="2254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2" name="Google Shape;2692;p34"/>
            <p:cNvSpPr/>
            <p:nvPr/>
          </p:nvSpPr>
          <p:spPr>
            <a:xfrm>
              <a:off x="3287000" y="3475250"/>
              <a:ext cx="107775" cy="61950"/>
            </a:xfrm>
            <a:custGeom>
              <a:avLst/>
              <a:gdLst/>
              <a:ahLst/>
              <a:cxnLst/>
              <a:rect l="l" t="t" r="r" b="b"/>
              <a:pathLst>
                <a:path w="4311" h="2478" fill="none" extrusionOk="0">
                  <a:moveTo>
                    <a:pt x="4144" y="1072"/>
                  </a:moveTo>
                  <a:cubicBezTo>
                    <a:pt x="4311" y="1168"/>
                    <a:pt x="4311" y="1311"/>
                    <a:pt x="4144" y="1406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6" y="1406"/>
                  </a:lnTo>
                  <a:cubicBezTo>
                    <a:pt x="1" y="1311"/>
                    <a:pt x="1" y="1168"/>
                    <a:pt x="156" y="1072"/>
                  </a:cubicBezTo>
                  <a:lnTo>
                    <a:pt x="1858" y="96"/>
                  </a:lnTo>
                  <a:cubicBezTo>
                    <a:pt x="2025" y="1"/>
                    <a:pt x="2275" y="1"/>
                    <a:pt x="2442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34"/>
            <p:cNvSpPr/>
            <p:nvPr/>
          </p:nvSpPr>
          <p:spPr>
            <a:xfrm>
              <a:off x="3352800" y="3513875"/>
              <a:ext cx="570025" cy="327525"/>
            </a:xfrm>
            <a:custGeom>
              <a:avLst/>
              <a:gdLst/>
              <a:ahLst/>
              <a:cxnLst/>
              <a:rect l="l" t="t" r="r" b="b"/>
              <a:pathLst>
                <a:path w="22801" h="13101" extrusionOk="0">
                  <a:moveTo>
                    <a:pt x="2149" y="1"/>
                  </a:moveTo>
                  <a:cubicBezTo>
                    <a:pt x="2045" y="1"/>
                    <a:pt x="1941" y="22"/>
                    <a:pt x="1857" y="63"/>
                  </a:cubicBezTo>
                  <a:lnTo>
                    <a:pt x="167" y="1051"/>
                  </a:lnTo>
                  <a:cubicBezTo>
                    <a:pt x="0" y="1135"/>
                    <a:pt x="0" y="1290"/>
                    <a:pt x="167" y="1373"/>
                  </a:cubicBezTo>
                  <a:lnTo>
                    <a:pt x="20360" y="13029"/>
                  </a:lnTo>
                  <a:cubicBezTo>
                    <a:pt x="20443" y="13077"/>
                    <a:pt x="20547" y="13101"/>
                    <a:pt x="20651" y="13101"/>
                  </a:cubicBezTo>
                  <a:cubicBezTo>
                    <a:pt x="20756" y="13101"/>
                    <a:pt x="20860" y="13077"/>
                    <a:pt x="20943" y="13029"/>
                  </a:cubicBezTo>
                  <a:lnTo>
                    <a:pt x="22634" y="12053"/>
                  </a:lnTo>
                  <a:cubicBezTo>
                    <a:pt x="22800" y="11958"/>
                    <a:pt x="22800" y="11815"/>
                    <a:pt x="22634" y="11719"/>
                  </a:cubicBezTo>
                  <a:lnTo>
                    <a:pt x="2441" y="63"/>
                  </a:lnTo>
                  <a:cubicBezTo>
                    <a:pt x="2357" y="22"/>
                    <a:pt x="2253" y="1"/>
                    <a:pt x="2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34"/>
            <p:cNvSpPr/>
            <p:nvPr/>
          </p:nvSpPr>
          <p:spPr>
            <a:xfrm>
              <a:off x="3352800" y="3513350"/>
              <a:ext cx="570025" cy="328650"/>
            </a:xfrm>
            <a:custGeom>
              <a:avLst/>
              <a:gdLst/>
              <a:ahLst/>
              <a:cxnLst/>
              <a:rect l="l" t="t" r="r" b="b"/>
              <a:pathLst>
                <a:path w="22801" h="13146" fill="none" extrusionOk="0">
                  <a:moveTo>
                    <a:pt x="22634" y="11740"/>
                  </a:moveTo>
                  <a:cubicBezTo>
                    <a:pt x="22800" y="11836"/>
                    <a:pt x="22800" y="11979"/>
                    <a:pt x="22634" y="12074"/>
                  </a:cubicBezTo>
                  <a:lnTo>
                    <a:pt x="20943" y="13050"/>
                  </a:lnTo>
                  <a:cubicBezTo>
                    <a:pt x="20776" y="13145"/>
                    <a:pt x="20526" y="13145"/>
                    <a:pt x="20360" y="13050"/>
                  </a:cubicBezTo>
                  <a:lnTo>
                    <a:pt x="167" y="1394"/>
                  </a:lnTo>
                  <a:cubicBezTo>
                    <a:pt x="0" y="1311"/>
                    <a:pt x="0" y="1156"/>
                    <a:pt x="167" y="1072"/>
                  </a:cubicBezTo>
                  <a:lnTo>
                    <a:pt x="1857" y="84"/>
                  </a:lnTo>
                  <a:cubicBezTo>
                    <a:pt x="2024" y="1"/>
                    <a:pt x="2274" y="1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34"/>
            <p:cNvSpPr/>
            <p:nvPr/>
          </p:nvSpPr>
          <p:spPr>
            <a:xfrm>
              <a:off x="3882625" y="3819950"/>
              <a:ext cx="107775" cy="60825"/>
            </a:xfrm>
            <a:custGeom>
              <a:avLst/>
              <a:gdLst/>
              <a:ahLst/>
              <a:cxnLst/>
              <a:rect l="l" t="t" r="r" b="b"/>
              <a:pathLst>
                <a:path w="4311" h="2433" extrusionOk="0">
                  <a:moveTo>
                    <a:pt x="2149" y="0"/>
                  </a:moveTo>
                  <a:cubicBezTo>
                    <a:pt x="2045" y="0"/>
                    <a:pt x="1941" y="24"/>
                    <a:pt x="1858" y="72"/>
                  </a:cubicBezTo>
                  <a:lnTo>
                    <a:pt x="167" y="1060"/>
                  </a:lnTo>
                  <a:cubicBezTo>
                    <a:pt x="0" y="1143"/>
                    <a:pt x="0" y="1298"/>
                    <a:pt x="167" y="1381"/>
                  </a:cubicBezTo>
                  <a:lnTo>
                    <a:pt x="1869" y="2370"/>
                  </a:lnTo>
                  <a:cubicBezTo>
                    <a:pt x="1953" y="2411"/>
                    <a:pt x="2057" y="2432"/>
                    <a:pt x="2161" y="2432"/>
                  </a:cubicBezTo>
                  <a:cubicBezTo>
                    <a:pt x="2265" y="2432"/>
                    <a:pt x="2369" y="2411"/>
                    <a:pt x="2453" y="2370"/>
                  </a:cubicBezTo>
                  <a:lnTo>
                    <a:pt x="4155" y="1381"/>
                  </a:lnTo>
                  <a:cubicBezTo>
                    <a:pt x="4310" y="1298"/>
                    <a:pt x="4310" y="1143"/>
                    <a:pt x="4155" y="1060"/>
                  </a:cubicBezTo>
                  <a:lnTo>
                    <a:pt x="2441" y="72"/>
                  </a:lnTo>
                  <a:cubicBezTo>
                    <a:pt x="2358" y="24"/>
                    <a:pt x="2253" y="0"/>
                    <a:pt x="2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6" name="Google Shape;2696;p34"/>
            <p:cNvSpPr/>
            <p:nvPr/>
          </p:nvSpPr>
          <p:spPr>
            <a:xfrm>
              <a:off x="3882625" y="38193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55" y="1084"/>
                  </a:moveTo>
                  <a:cubicBezTo>
                    <a:pt x="4310" y="1167"/>
                    <a:pt x="4310" y="1322"/>
                    <a:pt x="4155" y="1405"/>
                  </a:cubicBezTo>
                  <a:lnTo>
                    <a:pt x="2453" y="2394"/>
                  </a:lnTo>
                  <a:cubicBezTo>
                    <a:pt x="2286" y="2477"/>
                    <a:pt x="2036" y="2477"/>
                    <a:pt x="1869" y="2394"/>
                  </a:cubicBezTo>
                  <a:lnTo>
                    <a:pt x="167" y="1405"/>
                  </a:lnTo>
                  <a:cubicBezTo>
                    <a:pt x="0" y="1322"/>
                    <a:pt x="0" y="1167"/>
                    <a:pt x="167" y="1084"/>
                  </a:cubicBezTo>
                  <a:lnTo>
                    <a:pt x="1858" y="96"/>
                  </a:lnTo>
                  <a:cubicBezTo>
                    <a:pt x="2024" y="0"/>
                    <a:pt x="2274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7" name="Google Shape;2697;p34"/>
            <p:cNvSpPr/>
            <p:nvPr/>
          </p:nvSpPr>
          <p:spPr>
            <a:xfrm>
              <a:off x="3950175" y="3858875"/>
              <a:ext cx="108075" cy="60575"/>
            </a:xfrm>
            <a:custGeom>
              <a:avLst/>
              <a:gdLst/>
              <a:ahLst/>
              <a:cxnLst/>
              <a:rect l="l" t="t" r="r" b="b"/>
              <a:pathLst>
                <a:path w="4323" h="2423" extrusionOk="0">
                  <a:moveTo>
                    <a:pt x="2151" y="0"/>
                  </a:moveTo>
                  <a:cubicBezTo>
                    <a:pt x="2049" y="0"/>
                    <a:pt x="1948" y="21"/>
                    <a:pt x="1870" y="63"/>
                  </a:cubicBezTo>
                  <a:lnTo>
                    <a:pt x="168" y="1051"/>
                  </a:lnTo>
                  <a:cubicBezTo>
                    <a:pt x="1" y="1134"/>
                    <a:pt x="1" y="1289"/>
                    <a:pt x="168" y="1372"/>
                  </a:cubicBezTo>
                  <a:lnTo>
                    <a:pt x="1882" y="2360"/>
                  </a:lnTo>
                  <a:cubicBezTo>
                    <a:pt x="1965" y="2402"/>
                    <a:pt x="2070" y="2423"/>
                    <a:pt x="2174" y="2423"/>
                  </a:cubicBezTo>
                  <a:cubicBezTo>
                    <a:pt x="2278" y="2423"/>
                    <a:pt x="2382" y="2402"/>
                    <a:pt x="2465" y="2360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2" y="63"/>
                  </a:lnTo>
                  <a:cubicBezTo>
                    <a:pt x="2358" y="21"/>
                    <a:pt x="2254" y="0"/>
                    <a:pt x="2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8" name="Google Shape;2698;p34"/>
            <p:cNvSpPr/>
            <p:nvPr/>
          </p:nvSpPr>
          <p:spPr>
            <a:xfrm>
              <a:off x="3950175" y="38583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65" y="2381"/>
                  </a:lnTo>
                  <a:cubicBezTo>
                    <a:pt x="2299" y="2465"/>
                    <a:pt x="2049" y="2465"/>
                    <a:pt x="1882" y="2381"/>
                  </a:cubicBezTo>
                  <a:lnTo>
                    <a:pt x="168" y="1393"/>
                  </a:lnTo>
                  <a:cubicBezTo>
                    <a:pt x="1" y="1310"/>
                    <a:pt x="1" y="1155"/>
                    <a:pt x="168" y="1072"/>
                  </a:cubicBezTo>
                  <a:lnTo>
                    <a:pt x="1870" y="84"/>
                  </a:lnTo>
                  <a:cubicBezTo>
                    <a:pt x="2025" y="0"/>
                    <a:pt x="2275" y="0"/>
                    <a:pt x="2442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34"/>
            <p:cNvSpPr/>
            <p:nvPr/>
          </p:nvSpPr>
          <p:spPr>
            <a:xfrm>
              <a:off x="4015975" y="3897025"/>
              <a:ext cx="108075" cy="60750"/>
            </a:xfrm>
            <a:custGeom>
              <a:avLst/>
              <a:gdLst/>
              <a:ahLst/>
              <a:cxnLst/>
              <a:rect l="l" t="t" r="r" b="b"/>
              <a:pathLst>
                <a:path w="4323" h="2430" extrusionOk="0">
                  <a:moveTo>
                    <a:pt x="2157" y="1"/>
                  </a:moveTo>
                  <a:cubicBezTo>
                    <a:pt x="2051" y="1"/>
                    <a:pt x="1947" y="25"/>
                    <a:pt x="1869" y="72"/>
                  </a:cubicBezTo>
                  <a:lnTo>
                    <a:pt x="167" y="1049"/>
                  </a:lnTo>
                  <a:cubicBezTo>
                    <a:pt x="0" y="1144"/>
                    <a:pt x="0" y="1287"/>
                    <a:pt x="167" y="1382"/>
                  </a:cubicBezTo>
                  <a:lnTo>
                    <a:pt x="1881" y="2358"/>
                  </a:lnTo>
                  <a:cubicBezTo>
                    <a:pt x="1965" y="2406"/>
                    <a:pt x="2069" y="2430"/>
                    <a:pt x="2173" y="2430"/>
                  </a:cubicBezTo>
                  <a:cubicBezTo>
                    <a:pt x="2277" y="2430"/>
                    <a:pt x="2381" y="2406"/>
                    <a:pt x="2465" y="2358"/>
                  </a:cubicBezTo>
                  <a:lnTo>
                    <a:pt x="4155" y="1382"/>
                  </a:lnTo>
                  <a:cubicBezTo>
                    <a:pt x="4322" y="1287"/>
                    <a:pt x="4322" y="1144"/>
                    <a:pt x="4155" y="1049"/>
                  </a:cubicBezTo>
                  <a:lnTo>
                    <a:pt x="2453" y="72"/>
                  </a:lnTo>
                  <a:cubicBezTo>
                    <a:pt x="2369" y="25"/>
                    <a:pt x="2262" y="1"/>
                    <a:pt x="2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0" name="Google Shape;2700;p34"/>
            <p:cNvSpPr/>
            <p:nvPr/>
          </p:nvSpPr>
          <p:spPr>
            <a:xfrm>
              <a:off x="4015975" y="3896450"/>
              <a:ext cx="108075" cy="61925"/>
            </a:xfrm>
            <a:custGeom>
              <a:avLst/>
              <a:gdLst/>
              <a:ahLst/>
              <a:cxnLst/>
              <a:rect l="l" t="t" r="r" b="b"/>
              <a:pathLst>
                <a:path w="4323" h="2477" fill="none" extrusionOk="0">
                  <a:moveTo>
                    <a:pt x="4155" y="1072"/>
                  </a:moveTo>
                  <a:cubicBezTo>
                    <a:pt x="4322" y="1167"/>
                    <a:pt x="4322" y="1310"/>
                    <a:pt x="4155" y="1405"/>
                  </a:cubicBezTo>
                  <a:lnTo>
                    <a:pt x="2465" y="2381"/>
                  </a:lnTo>
                  <a:cubicBezTo>
                    <a:pt x="2298" y="2477"/>
                    <a:pt x="2048" y="2477"/>
                    <a:pt x="1881" y="2381"/>
                  </a:cubicBezTo>
                  <a:lnTo>
                    <a:pt x="167" y="1405"/>
                  </a:lnTo>
                  <a:cubicBezTo>
                    <a:pt x="0" y="1310"/>
                    <a:pt x="0" y="1167"/>
                    <a:pt x="167" y="1072"/>
                  </a:cubicBezTo>
                  <a:lnTo>
                    <a:pt x="1869" y="95"/>
                  </a:lnTo>
                  <a:cubicBezTo>
                    <a:pt x="2024" y="0"/>
                    <a:pt x="2286" y="0"/>
                    <a:pt x="2453" y="9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1" name="Google Shape;2701;p34"/>
            <p:cNvSpPr/>
            <p:nvPr/>
          </p:nvSpPr>
          <p:spPr>
            <a:xfrm>
              <a:off x="4081150" y="3934775"/>
              <a:ext cx="108075" cy="60600"/>
            </a:xfrm>
            <a:custGeom>
              <a:avLst/>
              <a:gdLst/>
              <a:ahLst/>
              <a:cxnLst/>
              <a:rect l="l" t="t" r="r" b="b"/>
              <a:pathLst>
                <a:path w="4323" h="2424" extrusionOk="0">
                  <a:moveTo>
                    <a:pt x="2150" y="0"/>
                  </a:moveTo>
                  <a:cubicBezTo>
                    <a:pt x="2046" y="0"/>
                    <a:pt x="1941" y="21"/>
                    <a:pt x="1858" y="63"/>
                  </a:cubicBezTo>
                  <a:lnTo>
                    <a:pt x="167" y="1051"/>
                  </a:lnTo>
                  <a:cubicBezTo>
                    <a:pt x="1" y="1134"/>
                    <a:pt x="1" y="1289"/>
                    <a:pt x="167" y="1372"/>
                  </a:cubicBezTo>
                  <a:lnTo>
                    <a:pt x="1882" y="2361"/>
                  </a:lnTo>
                  <a:cubicBezTo>
                    <a:pt x="1959" y="2402"/>
                    <a:pt x="2063" y="2423"/>
                    <a:pt x="2168" y="2423"/>
                  </a:cubicBezTo>
                  <a:cubicBezTo>
                    <a:pt x="2272" y="2423"/>
                    <a:pt x="2376" y="2402"/>
                    <a:pt x="2453" y="2361"/>
                  </a:cubicBezTo>
                  <a:lnTo>
                    <a:pt x="4156" y="1372"/>
                  </a:lnTo>
                  <a:cubicBezTo>
                    <a:pt x="4323" y="1289"/>
                    <a:pt x="4323" y="1134"/>
                    <a:pt x="4156" y="1051"/>
                  </a:cubicBezTo>
                  <a:lnTo>
                    <a:pt x="2441" y="63"/>
                  </a:lnTo>
                  <a:cubicBezTo>
                    <a:pt x="2358" y="21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4081150" y="3934250"/>
              <a:ext cx="108075" cy="61625"/>
            </a:xfrm>
            <a:custGeom>
              <a:avLst/>
              <a:gdLst/>
              <a:ahLst/>
              <a:cxnLst/>
              <a:rect l="l" t="t" r="r" b="b"/>
              <a:pathLst>
                <a:path w="4323" h="2465" fill="none" extrusionOk="0">
                  <a:moveTo>
                    <a:pt x="4156" y="1072"/>
                  </a:moveTo>
                  <a:cubicBezTo>
                    <a:pt x="4323" y="1155"/>
                    <a:pt x="4323" y="1310"/>
                    <a:pt x="4156" y="1393"/>
                  </a:cubicBezTo>
                  <a:lnTo>
                    <a:pt x="2453" y="2382"/>
                  </a:lnTo>
                  <a:cubicBezTo>
                    <a:pt x="2299" y="2465"/>
                    <a:pt x="2037" y="2465"/>
                    <a:pt x="1882" y="2382"/>
                  </a:cubicBezTo>
                  <a:lnTo>
                    <a:pt x="167" y="1393"/>
                  </a:lnTo>
                  <a:cubicBezTo>
                    <a:pt x="1" y="1310"/>
                    <a:pt x="1" y="1155"/>
                    <a:pt x="167" y="1072"/>
                  </a:cubicBezTo>
                  <a:lnTo>
                    <a:pt x="1858" y="84"/>
                  </a:lnTo>
                  <a:cubicBezTo>
                    <a:pt x="2025" y="0"/>
                    <a:pt x="2275" y="0"/>
                    <a:pt x="2441" y="8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4090375" y="3651775"/>
              <a:ext cx="106000" cy="38500"/>
            </a:xfrm>
            <a:custGeom>
              <a:avLst/>
              <a:gdLst/>
              <a:ahLst/>
              <a:cxnLst/>
              <a:rect l="l" t="t" r="r" b="b"/>
              <a:pathLst>
                <a:path w="4240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41"/>
                    <a:pt x="4239" y="381"/>
                    <a:pt x="4239" y="322"/>
                  </a:cubicBezTo>
                  <a:lnTo>
                    <a:pt x="4239" y="0"/>
                  </a:lnTo>
                  <a:cubicBezTo>
                    <a:pt x="4239" y="60"/>
                    <a:pt x="4192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4090375" y="3651775"/>
              <a:ext cx="106000" cy="39000"/>
            </a:xfrm>
            <a:custGeom>
              <a:avLst/>
              <a:gdLst/>
              <a:ahLst/>
              <a:cxnLst/>
              <a:rect l="l" t="t" r="r" b="b"/>
              <a:pathLst>
                <a:path w="4240" h="1560" fill="none" extrusionOk="0">
                  <a:moveTo>
                    <a:pt x="4120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20" y="167"/>
                  </a:lnTo>
                  <a:cubicBezTo>
                    <a:pt x="4192" y="119"/>
                    <a:pt x="4239" y="60"/>
                    <a:pt x="4239" y="0"/>
                  </a:cubicBezTo>
                  <a:lnTo>
                    <a:pt x="4239" y="322"/>
                  </a:lnTo>
                  <a:cubicBezTo>
                    <a:pt x="4239" y="381"/>
                    <a:pt x="4192" y="441"/>
                    <a:pt x="4120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4193975" y="37937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05" y="1525"/>
                    <a:pt x="2009" y="1548"/>
                    <a:pt x="2116" y="1548"/>
                  </a:cubicBezTo>
                  <a:cubicBezTo>
                    <a:pt x="2224" y="1548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7" y="1218"/>
                    <a:pt x="2121" y="1218"/>
                  </a:cubicBezTo>
                  <a:cubicBezTo>
                    <a:pt x="2015" y="1218"/>
                    <a:pt x="1911" y="1197"/>
                    <a:pt x="1834" y="1155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93975" y="37937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1834" y="1477"/>
                  </a:moveTo>
                  <a:lnTo>
                    <a:pt x="119" y="501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5"/>
                  </a:lnTo>
                  <a:cubicBezTo>
                    <a:pt x="1988" y="1239"/>
                    <a:pt x="2250" y="1239"/>
                    <a:pt x="2417" y="1155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1977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7" name="Google Shape;2707;p34"/>
            <p:cNvSpPr/>
            <p:nvPr/>
          </p:nvSpPr>
          <p:spPr>
            <a:xfrm>
              <a:off x="4088600" y="3893175"/>
              <a:ext cx="227725" cy="107775"/>
            </a:xfrm>
            <a:custGeom>
              <a:avLst/>
              <a:gdLst/>
              <a:ahLst/>
              <a:cxnLst/>
              <a:rect l="l" t="t" r="r" b="b"/>
              <a:pathLst>
                <a:path w="9109" h="4311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488"/>
                  </a:cubicBezTo>
                  <a:lnTo>
                    <a:pt x="1441" y="1250"/>
                  </a:lnTo>
                  <a:lnTo>
                    <a:pt x="4048" y="2751"/>
                  </a:lnTo>
                  <a:lnTo>
                    <a:pt x="6620" y="4239"/>
                  </a:lnTo>
                  <a:cubicBezTo>
                    <a:pt x="6703" y="4286"/>
                    <a:pt x="6811" y="4310"/>
                    <a:pt x="6916" y="4310"/>
                  </a:cubicBezTo>
                  <a:cubicBezTo>
                    <a:pt x="7022" y="4310"/>
                    <a:pt x="7126" y="4286"/>
                    <a:pt x="7204" y="4239"/>
                  </a:cubicBezTo>
                  <a:lnTo>
                    <a:pt x="8989" y="3203"/>
                  </a:lnTo>
                  <a:cubicBezTo>
                    <a:pt x="9073" y="3155"/>
                    <a:pt x="9109" y="3096"/>
                    <a:pt x="9109" y="3036"/>
                  </a:cubicBezTo>
                  <a:lnTo>
                    <a:pt x="9109" y="2715"/>
                  </a:lnTo>
                  <a:cubicBezTo>
                    <a:pt x="9109" y="2774"/>
                    <a:pt x="9073" y="2834"/>
                    <a:pt x="8989" y="2870"/>
                  </a:cubicBezTo>
                  <a:lnTo>
                    <a:pt x="7204" y="3917"/>
                  </a:lnTo>
                  <a:cubicBezTo>
                    <a:pt x="7120" y="3959"/>
                    <a:pt x="7016" y="3980"/>
                    <a:pt x="6912" y="3980"/>
                  </a:cubicBezTo>
                  <a:cubicBezTo>
                    <a:pt x="6808" y="3980"/>
                    <a:pt x="6703" y="3959"/>
                    <a:pt x="6620" y="3917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4088600" y="3893175"/>
              <a:ext cx="227725" cy="108375"/>
            </a:xfrm>
            <a:custGeom>
              <a:avLst/>
              <a:gdLst/>
              <a:ahLst/>
              <a:cxnLst/>
              <a:rect l="l" t="t" r="r" b="b"/>
              <a:pathLst>
                <a:path w="9109" h="4335" fill="none" extrusionOk="0">
                  <a:moveTo>
                    <a:pt x="9109" y="2715"/>
                  </a:moveTo>
                  <a:lnTo>
                    <a:pt x="9109" y="3036"/>
                  </a:lnTo>
                  <a:cubicBezTo>
                    <a:pt x="9109" y="3096"/>
                    <a:pt x="9073" y="3155"/>
                    <a:pt x="8989" y="3203"/>
                  </a:cubicBezTo>
                  <a:lnTo>
                    <a:pt x="7204" y="4239"/>
                  </a:lnTo>
                  <a:cubicBezTo>
                    <a:pt x="7049" y="4334"/>
                    <a:pt x="6787" y="4334"/>
                    <a:pt x="6620" y="4239"/>
                  </a:cubicBezTo>
                  <a:lnTo>
                    <a:pt x="4048" y="2751"/>
                  </a:lnTo>
                  <a:lnTo>
                    <a:pt x="1441" y="1250"/>
                  </a:lnTo>
                  <a:lnTo>
                    <a:pt x="119" y="488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6620" y="3917"/>
                  </a:lnTo>
                  <a:cubicBezTo>
                    <a:pt x="6787" y="4001"/>
                    <a:pt x="7037" y="4001"/>
                    <a:pt x="7204" y="3917"/>
                  </a:cubicBezTo>
                  <a:lnTo>
                    <a:pt x="8989" y="2870"/>
                  </a:lnTo>
                  <a:cubicBezTo>
                    <a:pt x="9073" y="2834"/>
                    <a:pt x="9109" y="2774"/>
                    <a:pt x="9109" y="271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4128475" y="38381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8" y="1144"/>
                  </a:lnTo>
                  <a:cubicBezTo>
                    <a:pt x="2334" y="1191"/>
                    <a:pt x="2227" y="1215"/>
                    <a:pt x="2121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4128475" y="38381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18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4126700" y="375475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5" y="1540"/>
                    <a:pt x="2120" y="1540"/>
                  </a:cubicBezTo>
                  <a:cubicBezTo>
                    <a:pt x="2224" y="1540"/>
                    <a:pt x="2328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5" y="1215"/>
                    <a:pt x="1911" y="1191"/>
                    <a:pt x="1834" y="1144"/>
                  </a:cubicBezTo>
                  <a:lnTo>
                    <a:pt x="119" y="168"/>
                  </a:lnTo>
                  <a:cubicBezTo>
                    <a:pt x="24" y="120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4126700" y="375475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119" y="168"/>
                  </a:moveTo>
                  <a:lnTo>
                    <a:pt x="1834" y="1144"/>
                  </a:lnTo>
                  <a:cubicBezTo>
                    <a:pt x="1989" y="1239"/>
                    <a:pt x="2251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51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48"/>
                    <a:pt x="24" y="120"/>
                    <a:pt x="119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4153775" y="3598775"/>
              <a:ext cx="88125" cy="38725"/>
            </a:xfrm>
            <a:custGeom>
              <a:avLst/>
              <a:gdLst/>
              <a:ahLst/>
              <a:cxnLst/>
              <a:rect l="l" t="t" r="r" b="b"/>
              <a:pathLst>
                <a:path w="3525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3406" y="894"/>
                  </a:lnTo>
                  <a:cubicBezTo>
                    <a:pt x="3489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4" name="Google Shape;2714;p34"/>
            <p:cNvSpPr/>
            <p:nvPr/>
          </p:nvSpPr>
          <p:spPr>
            <a:xfrm>
              <a:off x="4153775" y="3598775"/>
              <a:ext cx="88125" cy="39325"/>
            </a:xfrm>
            <a:custGeom>
              <a:avLst/>
              <a:gdLst/>
              <a:ahLst/>
              <a:cxnLst/>
              <a:rect l="l" t="t" r="r" b="b"/>
              <a:pathLst>
                <a:path w="3525" h="1573" fill="none" extrusionOk="0">
                  <a:moveTo>
                    <a:pt x="120" y="168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89" y="858"/>
                    <a:pt x="3406" y="894"/>
                  </a:cubicBez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5" name="Google Shape;2715;p34"/>
            <p:cNvSpPr/>
            <p:nvPr/>
          </p:nvSpPr>
          <p:spPr>
            <a:xfrm>
              <a:off x="4148725" y="4003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10" y="1539"/>
                    <a:pt x="2114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148725" y="4003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489"/>
                  </a:cubicBezTo>
                  <a:lnTo>
                    <a:pt x="2405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156450" y="36901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7" y="441"/>
                    <a:pt x="120" y="488"/>
                  </a:cubicBezTo>
                  <a:lnTo>
                    <a:pt x="1823" y="1465"/>
                  </a:lnTo>
                  <a:cubicBezTo>
                    <a:pt x="1906" y="1512"/>
                    <a:pt x="2013" y="1536"/>
                    <a:pt x="2119" y="1536"/>
                  </a:cubicBezTo>
                  <a:cubicBezTo>
                    <a:pt x="2224" y="1536"/>
                    <a:pt x="2329" y="1512"/>
                    <a:pt x="2406" y="1465"/>
                  </a:cubicBezTo>
                  <a:lnTo>
                    <a:pt x="4109" y="488"/>
                  </a:lnTo>
                  <a:cubicBezTo>
                    <a:pt x="4180" y="441"/>
                    <a:pt x="4228" y="381"/>
                    <a:pt x="4228" y="322"/>
                  </a:cubicBezTo>
                  <a:lnTo>
                    <a:pt x="4228" y="0"/>
                  </a:lnTo>
                  <a:cubicBezTo>
                    <a:pt x="4228" y="48"/>
                    <a:pt x="4180" y="119"/>
                    <a:pt x="4109" y="155"/>
                  </a:cubicBezTo>
                  <a:lnTo>
                    <a:pt x="2406" y="1143"/>
                  </a:lnTo>
                  <a:cubicBezTo>
                    <a:pt x="2335" y="1185"/>
                    <a:pt x="2230" y="1206"/>
                    <a:pt x="2123" y="1206"/>
                  </a:cubicBezTo>
                  <a:cubicBezTo>
                    <a:pt x="2016" y="1206"/>
                    <a:pt x="1906" y="1185"/>
                    <a:pt x="1823" y="1143"/>
                  </a:cubicBezTo>
                  <a:lnTo>
                    <a:pt x="120" y="155"/>
                  </a:lnTo>
                  <a:cubicBezTo>
                    <a:pt x="37" y="107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156450" y="36901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06" y="1143"/>
                  </a:moveTo>
                  <a:lnTo>
                    <a:pt x="4109" y="155"/>
                  </a:lnTo>
                  <a:cubicBezTo>
                    <a:pt x="4180" y="119"/>
                    <a:pt x="4228" y="48"/>
                    <a:pt x="4228" y="0"/>
                  </a:cubicBezTo>
                  <a:lnTo>
                    <a:pt x="4228" y="322"/>
                  </a:lnTo>
                  <a:cubicBezTo>
                    <a:pt x="4228" y="381"/>
                    <a:pt x="4180" y="441"/>
                    <a:pt x="4109" y="488"/>
                  </a:cubicBezTo>
                  <a:lnTo>
                    <a:pt x="2406" y="1465"/>
                  </a:lnTo>
                  <a:cubicBezTo>
                    <a:pt x="2251" y="1560"/>
                    <a:pt x="1989" y="1560"/>
                    <a:pt x="1823" y="1465"/>
                  </a:cubicBezTo>
                  <a:lnTo>
                    <a:pt x="120" y="488"/>
                  </a:lnTo>
                  <a:cubicBezTo>
                    <a:pt x="37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48"/>
                    <a:pt x="37" y="107"/>
                    <a:pt x="120" y="155"/>
                  </a:cubicBezTo>
                  <a:lnTo>
                    <a:pt x="1823" y="1143"/>
                  </a:lnTo>
                  <a:cubicBezTo>
                    <a:pt x="1989" y="1227"/>
                    <a:pt x="2263" y="1227"/>
                    <a:pt x="2406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224025" y="37288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92" y="442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92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4" y="1144"/>
                  </a:cubicBezTo>
                  <a:lnTo>
                    <a:pt x="120" y="156"/>
                  </a:lnTo>
                  <a:cubicBezTo>
                    <a:pt x="48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0" name="Google Shape;2720;p34"/>
            <p:cNvSpPr/>
            <p:nvPr/>
          </p:nvSpPr>
          <p:spPr>
            <a:xfrm>
              <a:off x="4224025" y="372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92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2" y="442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1"/>
                    <a:pt x="48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1" name="Google Shape;2721;p34"/>
            <p:cNvSpPr/>
            <p:nvPr/>
          </p:nvSpPr>
          <p:spPr>
            <a:xfrm>
              <a:off x="4420775" y="384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20" y="488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204" y="119"/>
                    <a:pt x="4120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2" name="Google Shape;2722;p34"/>
            <p:cNvSpPr/>
            <p:nvPr/>
          </p:nvSpPr>
          <p:spPr>
            <a:xfrm>
              <a:off x="4420775" y="3842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20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20" y="167"/>
                  </a:lnTo>
                  <a:cubicBezTo>
                    <a:pt x="4204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3" name="Google Shape;2723;p34"/>
            <p:cNvSpPr/>
            <p:nvPr/>
          </p:nvSpPr>
          <p:spPr>
            <a:xfrm>
              <a:off x="4290100" y="37669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7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3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1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3" y="1198"/>
                    <a:pt x="2218" y="1218"/>
                    <a:pt x="2114" y="1218"/>
                  </a:cubicBezTo>
                  <a:cubicBezTo>
                    <a:pt x="2010" y="1218"/>
                    <a:pt x="1906" y="1198"/>
                    <a:pt x="1822" y="1156"/>
                  </a:cubicBezTo>
                  <a:lnTo>
                    <a:pt x="120" y="168"/>
                  </a:lnTo>
                  <a:cubicBezTo>
                    <a:pt x="37" y="120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4" name="Google Shape;2724;p34"/>
            <p:cNvSpPr/>
            <p:nvPr/>
          </p:nvSpPr>
          <p:spPr>
            <a:xfrm>
              <a:off x="4290100" y="37669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20" y="501"/>
                  </a:moveTo>
                  <a:cubicBezTo>
                    <a:pt x="37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1"/>
                    <a:pt x="37" y="120"/>
                    <a:pt x="120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8" y="61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3"/>
                    <a:pt x="1989" y="1573"/>
                    <a:pt x="1822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5" name="Google Shape;2725;p34"/>
            <p:cNvSpPr/>
            <p:nvPr/>
          </p:nvSpPr>
          <p:spPr>
            <a:xfrm>
              <a:off x="4197250" y="3877975"/>
              <a:ext cx="255400" cy="83975"/>
            </a:xfrm>
            <a:custGeom>
              <a:avLst/>
              <a:gdLst/>
              <a:ahLst/>
              <a:cxnLst/>
              <a:rect l="l" t="t" r="r" b="b"/>
              <a:pathLst>
                <a:path w="10216" h="3359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2"/>
                    <a:pt x="119" y="489"/>
                  </a:cubicBezTo>
                  <a:lnTo>
                    <a:pt x="4977" y="3287"/>
                  </a:lnTo>
                  <a:cubicBezTo>
                    <a:pt x="5060" y="3335"/>
                    <a:pt x="5164" y="3359"/>
                    <a:pt x="5269" y="3359"/>
                  </a:cubicBezTo>
                  <a:cubicBezTo>
                    <a:pt x="5373" y="3359"/>
                    <a:pt x="5477" y="3335"/>
                    <a:pt x="5560" y="3287"/>
                  </a:cubicBezTo>
                  <a:lnTo>
                    <a:pt x="10097" y="656"/>
                  </a:lnTo>
                  <a:cubicBezTo>
                    <a:pt x="10168" y="608"/>
                    <a:pt x="10216" y="549"/>
                    <a:pt x="10216" y="489"/>
                  </a:cubicBezTo>
                  <a:lnTo>
                    <a:pt x="10216" y="168"/>
                  </a:lnTo>
                  <a:cubicBezTo>
                    <a:pt x="10216" y="227"/>
                    <a:pt x="10168" y="287"/>
                    <a:pt x="10097" y="322"/>
                  </a:cubicBezTo>
                  <a:lnTo>
                    <a:pt x="5560" y="2966"/>
                  </a:lnTo>
                  <a:cubicBezTo>
                    <a:pt x="5477" y="3007"/>
                    <a:pt x="5370" y="3028"/>
                    <a:pt x="5264" y="3028"/>
                  </a:cubicBezTo>
                  <a:cubicBezTo>
                    <a:pt x="5158" y="3028"/>
                    <a:pt x="5054" y="3007"/>
                    <a:pt x="4977" y="2966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6" name="Google Shape;2726;p34"/>
            <p:cNvSpPr/>
            <p:nvPr/>
          </p:nvSpPr>
          <p:spPr>
            <a:xfrm>
              <a:off x="4197250" y="3877975"/>
              <a:ext cx="255400" cy="84575"/>
            </a:xfrm>
            <a:custGeom>
              <a:avLst/>
              <a:gdLst/>
              <a:ahLst/>
              <a:cxnLst/>
              <a:rect l="l" t="t" r="r" b="b"/>
              <a:pathLst>
                <a:path w="10216" h="3383" fill="none" extrusionOk="0">
                  <a:moveTo>
                    <a:pt x="10216" y="168"/>
                  </a:moveTo>
                  <a:lnTo>
                    <a:pt x="10216" y="489"/>
                  </a:lnTo>
                  <a:cubicBezTo>
                    <a:pt x="10216" y="549"/>
                    <a:pt x="10168" y="608"/>
                    <a:pt x="10097" y="656"/>
                  </a:cubicBezTo>
                  <a:lnTo>
                    <a:pt x="5560" y="3287"/>
                  </a:lnTo>
                  <a:cubicBezTo>
                    <a:pt x="5394" y="3382"/>
                    <a:pt x="5144" y="3382"/>
                    <a:pt x="4977" y="3287"/>
                  </a:cubicBezTo>
                  <a:lnTo>
                    <a:pt x="119" y="489"/>
                  </a:lnTo>
                  <a:cubicBezTo>
                    <a:pt x="48" y="442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4977" y="2966"/>
                  </a:lnTo>
                  <a:cubicBezTo>
                    <a:pt x="5132" y="3049"/>
                    <a:pt x="5394" y="3049"/>
                    <a:pt x="5560" y="2966"/>
                  </a:cubicBezTo>
                  <a:lnTo>
                    <a:pt x="10097" y="322"/>
                  </a:lnTo>
                  <a:cubicBezTo>
                    <a:pt x="10168" y="287"/>
                    <a:pt x="10216" y="227"/>
                    <a:pt x="10216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7" name="Google Shape;2727;p34"/>
            <p:cNvSpPr/>
            <p:nvPr/>
          </p:nvSpPr>
          <p:spPr>
            <a:xfrm>
              <a:off x="4363925" y="37202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8" y="1477"/>
                  </a:cubicBezTo>
                  <a:lnTo>
                    <a:pt x="3418" y="894"/>
                  </a:lnTo>
                  <a:cubicBezTo>
                    <a:pt x="3489" y="846"/>
                    <a:pt x="3537" y="787"/>
                    <a:pt x="3537" y="727"/>
                  </a:cubicBezTo>
                  <a:lnTo>
                    <a:pt x="3537" y="406"/>
                  </a:lnTo>
                  <a:cubicBezTo>
                    <a:pt x="3537" y="465"/>
                    <a:pt x="3489" y="525"/>
                    <a:pt x="3418" y="560"/>
                  </a:cubicBezTo>
                  <a:lnTo>
                    <a:pt x="2418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8" name="Google Shape;2728;p34"/>
            <p:cNvSpPr/>
            <p:nvPr/>
          </p:nvSpPr>
          <p:spPr>
            <a:xfrm>
              <a:off x="4363925" y="37202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20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8" y="1144"/>
                  </a:cubicBezTo>
                  <a:lnTo>
                    <a:pt x="3418" y="560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27"/>
                  </a:lnTo>
                  <a:cubicBezTo>
                    <a:pt x="3537" y="787"/>
                    <a:pt x="3489" y="846"/>
                    <a:pt x="3418" y="894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9" name="Google Shape;2729;p34"/>
            <p:cNvSpPr/>
            <p:nvPr/>
          </p:nvSpPr>
          <p:spPr>
            <a:xfrm>
              <a:off x="4429950" y="3758025"/>
              <a:ext cx="88175" cy="38725"/>
            </a:xfrm>
            <a:custGeom>
              <a:avLst/>
              <a:gdLst/>
              <a:ahLst/>
              <a:cxnLst/>
              <a:rect l="l" t="t" r="r" b="b"/>
              <a:pathLst>
                <a:path w="3527" h="1549" extrusionOk="0">
                  <a:moveTo>
                    <a:pt x="3" y="1"/>
                  </a:moveTo>
                  <a:cubicBezTo>
                    <a:pt x="0" y="13"/>
                    <a:pt x="0" y="25"/>
                    <a:pt x="3" y="37"/>
                  </a:cubicBezTo>
                  <a:lnTo>
                    <a:pt x="3" y="37"/>
                  </a:lnTo>
                  <a:lnTo>
                    <a:pt x="3" y="1"/>
                  </a:lnTo>
                  <a:close/>
                  <a:moveTo>
                    <a:pt x="3" y="37"/>
                  </a:moveTo>
                  <a:lnTo>
                    <a:pt x="3" y="334"/>
                  </a:lnTo>
                  <a:cubicBezTo>
                    <a:pt x="3" y="394"/>
                    <a:pt x="38" y="453"/>
                    <a:pt x="122" y="501"/>
                  </a:cubicBezTo>
                  <a:lnTo>
                    <a:pt x="1824" y="1477"/>
                  </a:lnTo>
                  <a:cubicBezTo>
                    <a:pt x="1908" y="1525"/>
                    <a:pt x="2012" y="1549"/>
                    <a:pt x="2116" y="1549"/>
                  </a:cubicBezTo>
                  <a:cubicBezTo>
                    <a:pt x="2220" y="1549"/>
                    <a:pt x="2324" y="1525"/>
                    <a:pt x="2408" y="1477"/>
                  </a:cubicBezTo>
                  <a:lnTo>
                    <a:pt x="3408" y="894"/>
                  </a:lnTo>
                  <a:cubicBezTo>
                    <a:pt x="3479" y="858"/>
                    <a:pt x="3527" y="799"/>
                    <a:pt x="3527" y="739"/>
                  </a:cubicBezTo>
                  <a:lnTo>
                    <a:pt x="3527" y="406"/>
                  </a:lnTo>
                  <a:cubicBezTo>
                    <a:pt x="3527" y="465"/>
                    <a:pt x="3479" y="525"/>
                    <a:pt x="3408" y="572"/>
                  </a:cubicBezTo>
                  <a:lnTo>
                    <a:pt x="2408" y="1156"/>
                  </a:lnTo>
                  <a:cubicBezTo>
                    <a:pt x="2324" y="1197"/>
                    <a:pt x="2220" y="1218"/>
                    <a:pt x="2116" y="1218"/>
                  </a:cubicBezTo>
                  <a:cubicBezTo>
                    <a:pt x="2012" y="1218"/>
                    <a:pt x="1908" y="1197"/>
                    <a:pt x="1824" y="1156"/>
                  </a:cubicBezTo>
                  <a:lnTo>
                    <a:pt x="122" y="167"/>
                  </a:lnTo>
                  <a:cubicBezTo>
                    <a:pt x="56" y="130"/>
                    <a:pt x="12" y="84"/>
                    <a:pt x="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0" name="Google Shape;2730;p34"/>
            <p:cNvSpPr/>
            <p:nvPr/>
          </p:nvSpPr>
          <p:spPr>
            <a:xfrm>
              <a:off x="4429700" y="3758025"/>
              <a:ext cx="88425" cy="39325"/>
            </a:xfrm>
            <a:custGeom>
              <a:avLst/>
              <a:gdLst/>
              <a:ahLst/>
              <a:cxnLst/>
              <a:rect l="l" t="t" r="r" b="b"/>
              <a:pathLst>
                <a:path w="3537" h="1573" fill="none" extrusionOk="0">
                  <a:moveTo>
                    <a:pt x="132" y="167"/>
                  </a:move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3418" y="572"/>
                  </a:lnTo>
                  <a:cubicBezTo>
                    <a:pt x="3489" y="525"/>
                    <a:pt x="3537" y="465"/>
                    <a:pt x="3537" y="406"/>
                  </a:cubicBezTo>
                  <a:lnTo>
                    <a:pt x="3537" y="739"/>
                  </a:lnTo>
                  <a:cubicBezTo>
                    <a:pt x="3537" y="799"/>
                    <a:pt x="3489" y="858"/>
                    <a:pt x="3418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32" y="501"/>
                  </a:lnTo>
                  <a:cubicBezTo>
                    <a:pt x="48" y="453"/>
                    <a:pt x="13" y="394"/>
                    <a:pt x="13" y="334"/>
                  </a:cubicBezTo>
                  <a:lnTo>
                    <a:pt x="13" y="1"/>
                  </a:lnTo>
                  <a:cubicBezTo>
                    <a:pt x="1" y="60"/>
                    <a:pt x="48" y="120"/>
                    <a:pt x="132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1" name="Google Shape;2731;p34"/>
            <p:cNvSpPr/>
            <p:nvPr/>
          </p:nvSpPr>
          <p:spPr>
            <a:xfrm>
              <a:off x="4296350" y="3681225"/>
              <a:ext cx="88150" cy="38425"/>
            </a:xfrm>
            <a:custGeom>
              <a:avLst/>
              <a:gdLst/>
              <a:ahLst/>
              <a:cxnLst/>
              <a:rect l="l" t="t" r="r" b="b"/>
              <a:pathLst>
                <a:path w="3526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2"/>
                    <a:pt x="120" y="489"/>
                  </a:cubicBezTo>
                  <a:lnTo>
                    <a:pt x="1834" y="1465"/>
                  </a:lnTo>
                  <a:cubicBezTo>
                    <a:pt x="1912" y="1513"/>
                    <a:pt x="2016" y="1537"/>
                    <a:pt x="2120" y="1537"/>
                  </a:cubicBezTo>
                  <a:cubicBezTo>
                    <a:pt x="2224" y="1537"/>
                    <a:pt x="2328" y="1513"/>
                    <a:pt x="2406" y="1465"/>
                  </a:cubicBezTo>
                  <a:lnTo>
                    <a:pt x="3406" y="894"/>
                  </a:lnTo>
                  <a:cubicBezTo>
                    <a:pt x="3477" y="846"/>
                    <a:pt x="3525" y="787"/>
                    <a:pt x="3525" y="727"/>
                  </a:cubicBezTo>
                  <a:lnTo>
                    <a:pt x="3525" y="394"/>
                  </a:lnTo>
                  <a:cubicBezTo>
                    <a:pt x="3525" y="453"/>
                    <a:pt x="3477" y="513"/>
                    <a:pt x="3406" y="561"/>
                  </a:cubicBezTo>
                  <a:lnTo>
                    <a:pt x="2406" y="1144"/>
                  </a:lnTo>
                  <a:cubicBezTo>
                    <a:pt x="2328" y="1186"/>
                    <a:pt x="2224" y="1206"/>
                    <a:pt x="2120" y="1206"/>
                  </a:cubicBezTo>
                  <a:cubicBezTo>
                    <a:pt x="2016" y="1206"/>
                    <a:pt x="1912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2" name="Google Shape;2732;p34"/>
            <p:cNvSpPr/>
            <p:nvPr/>
          </p:nvSpPr>
          <p:spPr>
            <a:xfrm>
              <a:off x="4296350" y="3681225"/>
              <a:ext cx="88150" cy="39025"/>
            </a:xfrm>
            <a:custGeom>
              <a:avLst/>
              <a:gdLst/>
              <a:ahLst/>
              <a:cxnLst/>
              <a:rect l="l" t="t" r="r" b="b"/>
              <a:pathLst>
                <a:path w="3526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1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1989" y="1227"/>
                    <a:pt x="2251" y="1227"/>
                    <a:pt x="2406" y="1144"/>
                  </a:cubicBezTo>
                  <a:lnTo>
                    <a:pt x="3406" y="561"/>
                  </a:lnTo>
                  <a:cubicBezTo>
                    <a:pt x="3477" y="513"/>
                    <a:pt x="3525" y="453"/>
                    <a:pt x="3525" y="394"/>
                  </a:cubicBezTo>
                  <a:lnTo>
                    <a:pt x="3525" y="727"/>
                  </a:lnTo>
                  <a:cubicBezTo>
                    <a:pt x="3525" y="787"/>
                    <a:pt x="3477" y="846"/>
                    <a:pt x="3406" y="894"/>
                  </a:cubicBezTo>
                  <a:lnTo>
                    <a:pt x="2406" y="1465"/>
                  </a:lnTo>
                  <a:cubicBezTo>
                    <a:pt x="2251" y="1561"/>
                    <a:pt x="1989" y="1561"/>
                    <a:pt x="1834" y="1465"/>
                  </a:cubicBezTo>
                  <a:lnTo>
                    <a:pt x="120" y="489"/>
                  </a:lnTo>
                  <a:cubicBezTo>
                    <a:pt x="48" y="442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3" name="Google Shape;2733;p34"/>
            <p:cNvSpPr/>
            <p:nvPr/>
          </p:nvSpPr>
          <p:spPr>
            <a:xfrm>
              <a:off x="4259750" y="3831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6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4" name="Google Shape;2734;p34"/>
            <p:cNvSpPr/>
            <p:nvPr/>
          </p:nvSpPr>
          <p:spPr>
            <a:xfrm>
              <a:off x="4259750" y="3831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5" name="Google Shape;2735;p34"/>
            <p:cNvSpPr/>
            <p:nvPr/>
          </p:nvSpPr>
          <p:spPr>
            <a:xfrm>
              <a:off x="4355000" y="380447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4" y="1548"/>
                    <a:pt x="2130" y="1548"/>
                  </a:cubicBezTo>
                  <a:cubicBezTo>
                    <a:pt x="2236" y="1548"/>
                    <a:pt x="2340" y="1524"/>
                    <a:pt x="2417" y="1477"/>
                  </a:cubicBezTo>
                  <a:lnTo>
                    <a:pt x="4108" y="500"/>
                  </a:lnTo>
                  <a:cubicBezTo>
                    <a:pt x="4191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31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6" name="Google Shape;2736;p34"/>
            <p:cNvSpPr/>
            <p:nvPr/>
          </p:nvSpPr>
          <p:spPr>
            <a:xfrm>
              <a:off x="4355000" y="38044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1834" y="1477"/>
                  </a:moveTo>
                  <a:lnTo>
                    <a:pt x="119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91" y="131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1" y="453"/>
                    <a:pt x="4108" y="500"/>
                  </a:cubicBezTo>
                  <a:lnTo>
                    <a:pt x="2417" y="1477"/>
                  </a:lnTo>
                  <a:cubicBezTo>
                    <a:pt x="2263" y="1572"/>
                    <a:pt x="2001" y="1572"/>
                    <a:pt x="1834" y="147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7" name="Google Shape;2737;p34"/>
            <p:cNvSpPr/>
            <p:nvPr/>
          </p:nvSpPr>
          <p:spPr>
            <a:xfrm>
              <a:off x="4494900" y="379612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60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8" name="Google Shape;2738;p34"/>
            <p:cNvSpPr/>
            <p:nvPr/>
          </p:nvSpPr>
          <p:spPr>
            <a:xfrm>
              <a:off x="4494900" y="379612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3536" y="406"/>
                  </a:move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1"/>
                    <a:pt x="2001" y="1561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60"/>
                  </a:lnTo>
                  <a:cubicBezTo>
                    <a:pt x="3489" y="525"/>
                    <a:pt x="3536" y="465"/>
                    <a:pt x="3536" y="40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9" name="Google Shape;2739;p34"/>
            <p:cNvSpPr/>
            <p:nvPr/>
          </p:nvSpPr>
          <p:spPr>
            <a:xfrm>
              <a:off x="3818325" y="3735700"/>
              <a:ext cx="105400" cy="38725"/>
            </a:xfrm>
            <a:custGeom>
              <a:avLst/>
              <a:gdLst/>
              <a:ahLst/>
              <a:cxnLst/>
              <a:rect l="l" t="t" r="r" b="b"/>
              <a:pathLst>
                <a:path w="4216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19" y="501"/>
                  </a:cubicBezTo>
                  <a:lnTo>
                    <a:pt x="1822" y="1477"/>
                  </a:lnTo>
                  <a:cubicBezTo>
                    <a:pt x="1905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5" y="1477"/>
                  </a:cubicBezTo>
                  <a:lnTo>
                    <a:pt x="4108" y="501"/>
                  </a:lnTo>
                  <a:cubicBezTo>
                    <a:pt x="4179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79" y="120"/>
                    <a:pt x="4108" y="168"/>
                  </a:cubicBezTo>
                  <a:lnTo>
                    <a:pt x="2405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5" y="1197"/>
                    <a:pt x="1822" y="1156"/>
                  </a:cubicBezTo>
                  <a:lnTo>
                    <a:pt x="119" y="168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0" name="Google Shape;2740;p34"/>
            <p:cNvSpPr/>
            <p:nvPr/>
          </p:nvSpPr>
          <p:spPr>
            <a:xfrm>
              <a:off x="3818325" y="3735700"/>
              <a:ext cx="105400" cy="39325"/>
            </a:xfrm>
            <a:custGeom>
              <a:avLst/>
              <a:gdLst/>
              <a:ahLst/>
              <a:cxnLst/>
              <a:rect l="l" t="t" r="r" b="b"/>
              <a:pathLst>
                <a:path w="4216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5" y="1156"/>
                  </a:cubicBezTo>
                  <a:lnTo>
                    <a:pt x="4108" y="168"/>
                  </a:lnTo>
                  <a:cubicBezTo>
                    <a:pt x="4179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79" y="453"/>
                    <a:pt x="4108" y="501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1"/>
                  </a:lnTo>
                  <a:cubicBezTo>
                    <a:pt x="36" y="453"/>
                    <a:pt x="0" y="394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1" name="Google Shape;2741;p34"/>
            <p:cNvSpPr/>
            <p:nvPr/>
          </p:nvSpPr>
          <p:spPr>
            <a:xfrm>
              <a:off x="3951375" y="38896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20" y="488"/>
                  </a:cubicBezTo>
                  <a:lnTo>
                    <a:pt x="1834" y="1465"/>
                  </a:lnTo>
                  <a:cubicBezTo>
                    <a:pt x="1917" y="1512"/>
                    <a:pt x="2022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2" y="1206"/>
                    <a:pt x="1917" y="1185"/>
                    <a:pt x="1834" y="1143"/>
                  </a:cubicBezTo>
                  <a:lnTo>
                    <a:pt x="120" y="155"/>
                  </a:lnTo>
                  <a:cubicBezTo>
                    <a:pt x="48" y="107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34"/>
            <p:cNvSpPr/>
            <p:nvPr/>
          </p:nvSpPr>
          <p:spPr>
            <a:xfrm>
              <a:off x="3951375" y="38896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8"/>
                  </a:move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20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07"/>
                    <a:pt x="120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3" name="Google Shape;2743;p34"/>
            <p:cNvSpPr/>
            <p:nvPr/>
          </p:nvSpPr>
          <p:spPr>
            <a:xfrm>
              <a:off x="3506375" y="3224925"/>
              <a:ext cx="88125" cy="38500"/>
            </a:xfrm>
            <a:custGeom>
              <a:avLst/>
              <a:gdLst/>
              <a:ahLst/>
              <a:cxnLst/>
              <a:rect l="l" t="t" r="r" b="b"/>
              <a:pathLst>
                <a:path w="3525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406"/>
                    <a:pt x="48" y="465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4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3406" y="894"/>
                  </a:lnTo>
                  <a:cubicBezTo>
                    <a:pt x="3489" y="846"/>
                    <a:pt x="3525" y="787"/>
                    <a:pt x="3525" y="727"/>
                  </a:cubicBezTo>
                  <a:lnTo>
                    <a:pt x="3525" y="406"/>
                  </a:lnTo>
                  <a:cubicBezTo>
                    <a:pt x="3525" y="465"/>
                    <a:pt x="3489" y="525"/>
                    <a:pt x="3406" y="572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4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4" name="Google Shape;2744;p34"/>
            <p:cNvSpPr/>
            <p:nvPr/>
          </p:nvSpPr>
          <p:spPr>
            <a:xfrm>
              <a:off x="3506375" y="3224925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3406" y="572"/>
                  </a:lnTo>
                  <a:cubicBezTo>
                    <a:pt x="3489" y="525"/>
                    <a:pt x="3525" y="465"/>
                    <a:pt x="3525" y="406"/>
                  </a:cubicBezTo>
                  <a:lnTo>
                    <a:pt x="3525" y="727"/>
                  </a:lnTo>
                  <a:cubicBezTo>
                    <a:pt x="3525" y="787"/>
                    <a:pt x="3489" y="846"/>
                    <a:pt x="3406" y="894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65"/>
                    <a:pt x="1" y="406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358450" y="3311250"/>
              <a:ext cx="142600" cy="60150"/>
            </a:xfrm>
            <a:custGeom>
              <a:avLst/>
              <a:gdLst/>
              <a:ahLst/>
              <a:cxnLst/>
              <a:rect l="l" t="t" r="r" b="b"/>
              <a:pathLst>
                <a:path w="5704" h="2406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489"/>
                  </a:cubicBezTo>
                  <a:lnTo>
                    <a:pt x="3310" y="2334"/>
                  </a:lnTo>
                  <a:cubicBezTo>
                    <a:pt x="3394" y="2382"/>
                    <a:pt x="3498" y="2406"/>
                    <a:pt x="3602" y="2406"/>
                  </a:cubicBezTo>
                  <a:cubicBezTo>
                    <a:pt x="3706" y="2406"/>
                    <a:pt x="3810" y="2382"/>
                    <a:pt x="3894" y="2334"/>
                  </a:cubicBezTo>
                  <a:lnTo>
                    <a:pt x="5596" y="1358"/>
                  </a:lnTo>
                  <a:cubicBezTo>
                    <a:pt x="5668" y="1310"/>
                    <a:pt x="5703" y="1251"/>
                    <a:pt x="5703" y="1191"/>
                  </a:cubicBezTo>
                  <a:lnTo>
                    <a:pt x="5703" y="870"/>
                  </a:lnTo>
                  <a:cubicBezTo>
                    <a:pt x="5703" y="917"/>
                    <a:pt x="5668" y="989"/>
                    <a:pt x="5596" y="1024"/>
                  </a:cubicBezTo>
                  <a:lnTo>
                    <a:pt x="3894" y="2013"/>
                  </a:lnTo>
                  <a:cubicBezTo>
                    <a:pt x="3810" y="2054"/>
                    <a:pt x="3706" y="2075"/>
                    <a:pt x="3602" y="2075"/>
                  </a:cubicBezTo>
                  <a:cubicBezTo>
                    <a:pt x="3498" y="2075"/>
                    <a:pt x="3394" y="2054"/>
                    <a:pt x="3310" y="2013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358450" y="3311250"/>
              <a:ext cx="142600" cy="60750"/>
            </a:xfrm>
            <a:custGeom>
              <a:avLst/>
              <a:gdLst/>
              <a:ahLst/>
              <a:cxnLst/>
              <a:rect l="l" t="t" r="r" b="b"/>
              <a:pathLst>
                <a:path w="5704" h="2430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3310" y="2013"/>
                  </a:lnTo>
                  <a:cubicBezTo>
                    <a:pt x="3477" y="2096"/>
                    <a:pt x="3727" y="2096"/>
                    <a:pt x="3894" y="2013"/>
                  </a:cubicBezTo>
                  <a:lnTo>
                    <a:pt x="5596" y="1024"/>
                  </a:lnTo>
                  <a:cubicBezTo>
                    <a:pt x="5668" y="989"/>
                    <a:pt x="5703" y="917"/>
                    <a:pt x="5703" y="870"/>
                  </a:cubicBezTo>
                  <a:lnTo>
                    <a:pt x="5703" y="1191"/>
                  </a:lnTo>
                  <a:cubicBezTo>
                    <a:pt x="5703" y="1251"/>
                    <a:pt x="5668" y="1310"/>
                    <a:pt x="5596" y="1358"/>
                  </a:cubicBezTo>
                  <a:lnTo>
                    <a:pt x="3894" y="2334"/>
                  </a:lnTo>
                  <a:cubicBezTo>
                    <a:pt x="3727" y="2429"/>
                    <a:pt x="3477" y="2429"/>
                    <a:pt x="3310" y="2334"/>
                  </a:cubicBezTo>
                  <a:lnTo>
                    <a:pt x="119" y="489"/>
                  </a:lnTo>
                  <a:cubicBezTo>
                    <a:pt x="36" y="453"/>
                    <a:pt x="0" y="393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429275" y="32698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3"/>
                    <a:pt x="49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8"/>
                    <a:pt x="2126" y="1548"/>
                  </a:cubicBezTo>
                  <a:cubicBezTo>
                    <a:pt x="2230" y="1548"/>
                    <a:pt x="2335" y="1525"/>
                    <a:pt x="2418" y="1477"/>
                  </a:cubicBezTo>
                  <a:lnTo>
                    <a:pt x="4109" y="501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92" y="120"/>
                    <a:pt x="4109" y="167"/>
                  </a:cubicBezTo>
                  <a:lnTo>
                    <a:pt x="2418" y="1155"/>
                  </a:lnTo>
                  <a:cubicBezTo>
                    <a:pt x="2335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9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429275" y="32698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9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9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465000" y="33725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43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65000" y="33725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92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92" y="143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487025" y="35446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6"/>
                  </a:cubicBezTo>
                  <a:lnTo>
                    <a:pt x="4108" y="488"/>
                  </a:lnTo>
                  <a:cubicBezTo>
                    <a:pt x="4180" y="441"/>
                    <a:pt x="4227" y="381"/>
                    <a:pt x="4227" y="321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2" y="1214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487025" y="35446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1" y="321"/>
                  </a:move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21"/>
                  </a:lnTo>
                  <a:cubicBezTo>
                    <a:pt x="4227" y="381"/>
                    <a:pt x="4180" y="441"/>
                    <a:pt x="4108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495375" y="33079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36" y="441"/>
                    <a:pt x="119" y="489"/>
                  </a:cubicBezTo>
                  <a:lnTo>
                    <a:pt x="1822" y="1477"/>
                  </a:lnTo>
                  <a:cubicBezTo>
                    <a:pt x="1905" y="1519"/>
                    <a:pt x="2009" y="1539"/>
                    <a:pt x="2113" y="1539"/>
                  </a:cubicBezTo>
                  <a:cubicBezTo>
                    <a:pt x="2218" y="1539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05" y="1144"/>
                  </a:lnTo>
                  <a:cubicBezTo>
                    <a:pt x="2322" y="1197"/>
                    <a:pt x="2218" y="1224"/>
                    <a:pt x="2113" y="1224"/>
                  </a:cubicBezTo>
                  <a:cubicBezTo>
                    <a:pt x="2009" y="1224"/>
                    <a:pt x="1905" y="1197"/>
                    <a:pt x="1822" y="1144"/>
                  </a:cubicBezTo>
                  <a:lnTo>
                    <a:pt x="119" y="167"/>
                  </a:lnTo>
                  <a:cubicBezTo>
                    <a:pt x="36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495375" y="33079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05" y="1144"/>
                  </a:move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8" y="1560"/>
                    <a:pt x="1988" y="1560"/>
                    <a:pt x="1822" y="1477"/>
                  </a:cubicBezTo>
                  <a:lnTo>
                    <a:pt x="119" y="489"/>
                  </a:lnTo>
                  <a:cubicBezTo>
                    <a:pt x="36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36" y="120"/>
                    <a:pt x="119" y="167"/>
                  </a:cubicBezTo>
                  <a:lnTo>
                    <a:pt x="1822" y="1144"/>
                  </a:lnTo>
                  <a:cubicBezTo>
                    <a:pt x="1988" y="1251"/>
                    <a:pt x="2238" y="1251"/>
                    <a:pt x="2405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532875" y="3494000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406"/>
                    <a:pt x="24" y="465"/>
                    <a:pt x="119" y="489"/>
                  </a:cubicBezTo>
                  <a:lnTo>
                    <a:pt x="1834" y="1477"/>
                  </a:lnTo>
                  <a:cubicBezTo>
                    <a:pt x="1911" y="1519"/>
                    <a:pt x="2012" y="1540"/>
                    <a:pt x="2115" y="1540"/>
                  </a:cubicBezTo>
                  <a:cubicBezTo>
                    <a:pt x="2218" y="1540"/>
                    <a:pt x="2322" y="1519"/>
                    <a:pt x="2405" y="1477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1"/>
                    <a:pt x="4179" y="120"/>
                    <a:pt x="4108" y="168"/>
                  </a:cubicBezTo>
                  <a:lnTo>
                    <a:pt x="2405" y="1144"/>
                  </a:lnTo>
                  <a:cubicBezTo>
                    <a:pt x="2322" y="1192"/>
                    <a:pt x="2218" y="1215"/>
                    <a:pt x="2115" y="1215"/>
                  </a:cubicBezTo>
                  <a:cubicBezTo>
                    <a:pt x="2012" y="1215"/>
                    <a:pt x="1911" y="1192"/>
                    <a:pt x="1834" y="1144"/>
                  </a:cubicBezTo>
                  <a:lnTo>
                    <a:pt x="119" y="168"/>
                  </a:lnTo>
                  <a:cubicBezTo>
                    <a:pt x="48" y="120"/>
                    <a:pt x="0" y="6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3532875" y="34940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61"/>
                    <a:pt x="48" y="120"/>
                    <a:pt x="119" y="168"/>
                  </a:cubicBezTo>
                  <a:lnTo>
                    <a:pt x="1834" y="1144"/>
                  </a:lnTo>
                  <a:cubicBezTo>
                    <a:pt x="1989" y="1239"/>
                    <a:pt x="2239" y="1239"/>
                    <a:pt x="2405" y="1144"/>
                  </a:cubicBezTo>
                  <a:lnTo>
                    <a:pt x="4108" y="168"/>
                  </a:lnTo>
                  <a:cubicBezTo>
                    <a:pt x="4179" y="120"/>
                    <a:pt x="4227" y="61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05" y="1477"/>
                  </a:lnTo>
                  <a:cubicBezTo>
                    <a:pt x="2239" y="1561"/>
                    <a:pt x="1989" y="1561"/>
                    <a:pt x="1834" y="1477"/>
                  </a:cubicBezTo>
                  <a:lnTo>
                    <a:pt x="119" y="489"/>
                  </a:lnTo>
                  <a:cubicBezTo>
                    <a:pt x="24" y="465"/>
                    <a:pt x="0" y="406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3598650" y="35324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65"/>
                  </a:lnTo>
                  <a:cubicBezTo>
                    <a:pt x="1917" y="1513"/>
                    <a:pt x="2022" y="1537"/>
                    <a:pt x="2126" y="1537"/>
                  </a:cubicBezTo>
                  <a:cubicBezTo>
                    <a:pt x="2230" y="1537"/>
                    <a:pt x="2334" y="1513"/>
                    <a:pt x="2418" y="1465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56"/>
                  </a:cubicBezTo>
                  <a:lnTo>
                    <a:pt x="2418" y="1144"/>
                  </a:lnTo>
                  <a:cubicBezTo>
                    <a:pt x="2334" y="1186"/>
                    <a:pt x="2230" y="1206"/>
                    <a:pt x="2126" y="1206"/>
                  </a:cubicBezTo>
                  <a:cubicBezTo>
                    <a:pt x="2022" y="1206"/>
                    <a:pt x="1917" y="1186"/>
                    <a:pt x="1834" y="1144"/>
                  </a:cubicBezTo>
                  <a:lnTo>
                    <a:pt x="120" y="156"/>
                  </a:lnTo>
                  <a:cubicBezTo>
                    <a:pt x="48" y="108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3598650" y="3532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08"/>
                    <a:pt x="120" y="156"/>
                  </a:cubicBezTo>
                  <a:lnTo>
                    <a:pt x="1834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8" y="156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4" y="1465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3618300" y="362022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34" y="1465"/>
                  </a:lnTo>
                  <a:cubicBezTo>
                    <a:pt x="1917" y="1512"/>
                    <a:pt x="2021" y="1536"/>
                    <a:pt x="2126" y="1536"/>
                  </a:cubicBezTo>
                  <a:cubicBezTo>
                    <a:pt x="2230" y="1536"/>
                    <a:pt x="2334" y="1512"/>
                    <a:pt x="2417" y="1465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6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3618300" y="3620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55"/>
                  </a:cubicBezTo>
                  <a:lnTo>
                    <a:pt x="1834" y="1143"/>
                  </a:lnTo>
                  <a:cubicBezTo>
                    <a:pt x="2001" y="1227"/>
                    <a:pt x="2251" y="1227"/>
                    <a:pt x="2417" y="1143"/>
                  </a:cubicBezTo>
                  <a:lnTo>
                    <a:pt x="4108" y="155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65"/>
                  </a:lnTo>
                  <a:cubicBezTo>
                    <a:pt x="2251" y="1560"/>
                    <a:pt x="2001" y="1560"/>
                    <a:pt x="1834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3684375" y="36583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36" y="453"/>
                    <a:pt x="120" y="500"/>
                  </a:cubicBezTo>
                  <a:lnTo>
                    <a:pt x="1822" y="1477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15" y="393"/>
                    <a:pt x="4215" y="334"/>
                  </a:cubicBezTo>
                  <a:lnTo>
                    <a:pt x="4215" y="0"/>
                  </a:lnTo>
                  <a:cubicBezTo>
                    <a:pt x="4215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5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3684375" y="36583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108" y="167"/>
                  </a:lnTo>
                  <a:cubicBezTo>
                    <a:pt x="4180" y="119"/>
                    <a:pt x="4215" y="60"/>
                    <a:pt x="4215" y="0"/>
                  </a:cubicBezTo>
                  <a:lnTo>
                    <a:pt x="4215" y="334"/>
                  </a:lnTo>
                  <a:cubicBezTo>
                    <a:pt x="4215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0"/>
                  </a:lnTo>
                  <a:cubicBezTo>
                    <a:pt x="36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3693900" y="34225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39"/>
                    <a:pt x="2126" y="1539"/>
                  </a:cubicBezTo>
                  <a:cubicBezTo>
                    <a:pt x="2230" y="1539"/>
                    <a:pt x="2334" y="1519"/>
                    <a:pt x="2418" y="1477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31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3693900" y="34225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80" y="131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3729625" y="35255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2"/>
                    <a:pt x="119" y="488"/>
                  </a:cubicBezTo>
                  <a:lnTo>
                    <a:pt x="1834" y="1476"/>
                  </a:lnTo>
                  <a:cubicBezTo>
                    <a:pt x="1917" y="1518"/>
                    <a:pt x="2021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203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4"/>
                    <a:pt x="2126" y="1214"/>
                  </a:cubicBezTo>
                  <a:cubicBezTo>
                    <a:pt x="2021" y="1214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3729625" y="35255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227" y="0"/>
                  </a:move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19" y="488"/>
                  </a:lnTo>
                  <a:cubicBezTo>
                    <a:pt x="48" y="452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203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3798075" y="36473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6" y="441"/>
                    <a:pt x="120" y="489"/>
                  </a:cubicBezTo>
                  <a:lnTo>
                    <a:pt x="1834" y="1477"/>
                  </a:lnTo>
                  <a:cubicBezTo>
                    <a:pt x="1918" y="1519"/>
                    <a:pt x="2022" y="1540"/>
                    <a:pt x="2125" y="1540"/>
                  </a:cubicBezTo>
                  <a:cubicBezTo>
                    <a:pt x="2227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7" y="1215"/>
                    <a:pt x="2125" y="1215"/>
                  </a:cubicBezTo>
                  <a:cubicBezTo>
                    <a:pt x="2022" y="1215"/>
                    <a:pt x="1918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3798075" y="3647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36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3663850" y="35699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5" y="1539"/>
                    <a:pt x="2119" y="1539"/>
                  </a:cubicBezTo>
                  <a:cubicBezTo>
                    <a:pt x="2224" y="1539"/>
                    <a:pt x="2328" y="1518"/>
                    <a:pt x="2405" y="1476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8" y="1191"/>
                    <a:pt x="2224" y="1214"/>
                    <a:pt x="2119" y="1214"/>
                  </a:cubicBezTo>
                  <a:cubicBezTo>
                    <a:pt x="2015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3663850" y="35699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50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05" y="1476"/>
                  </a:lnTo>
                  <a:cubicBezTo>
                    <a:pt x="2250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3832600" y="3413650"/>
              <a:ext cx="88450" cy="38500"/>
            </a:xfrm>
            <a:custGeom>
              <a:avLst/>
              <a:gdLst/>
              <a:ahLst/>
              <a:cxnLst/>
              <a:rect l="l" t="t" r="r" b="b"/>
              <a:pathLst>
                <a:path w="353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9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7"/>
                  </a:cubicBezTo>
                  <a:lnTo>
                    <a:pt x="3418" y="893"/>
                  </a:lnTo>
                  <a:cubicBezTo>
                    <a:pt x="3489" y="846"/>
                    <a:pt x="3537" y="786"/>
                    <a:pt x="3537" y="727"/>
                  </a:cubicBezTo>
                  <a:lnTo>
                    <a:pt x="3537" y="405"/>
                  </a:lnTo>
                  <a:cubicBezTo>
                    <a:pt x="3537" y="465"/>
                    <a:pt x="3489" y="524"/>
                    <a:pt x="3418" y="560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3832600" y="3413650"/>
              <a:ext cx="88450" cy="39000"/>
            </a:xfrm>
            <a:custGeom>
              <a:avLst/>
              <a:gdLst/>
              <a:ahLst/>
              <a:cxnLst/>
              <a:rect l="l" t="t" r="r" b="b"/>
              <a:pathLst>
                <a:path w="3538" h="1560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3418" y="560"/>
                  </a:lnTo>
                  <a:cubicBezTo>
                    <a:pt x="3489" y="524"/>
                    <a:pt x="3537" y="465"/>
                    <a:pt x="3537" y="405"/>
                  </a:cubicBezTo>
                  <a:lnTo>
                    <a:pt x="3537" y="727"/>
                  </a:lnTo>
                  <a:cubicBezTo>
                    <a:pt x="3537" y="786"/>
                    <a:pt x="3489" y="846"/>
                    <a:pt x="3418" y="893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9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3156625" y="34306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8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8" y="168"/>
                  </a:cubicBezTo>
                  <a:lnTo>
                    <a:pt x="2418" y="1156"/>
                  </a:lnTo>
                  <a:cubicBezTo>
                    <a:pt x="2334" y="1198"/>
                    <a:pt x="2230" y="1218"/>
                    <a:pt x="2126" y="1218"/>
                  </a:cubicBezTo>
                  <a:cubicBezTo>
                    <a:pt x="2022" y="1218"/>
                    <a:pt x="1918" y="1198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3156625" y="34306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18" y="1477"/>
                  </a:lnTo>
                  <a:cubicBezTo>
                    <a:pt x="2251" y="1573"/>
                    <a:pt x="2001" y="1573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8" y="168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3465000" y="34553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3465000" y="34553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92" y="441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3701650" y="3337750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3417" y="893"/>
                  </a:lnTo>
                  <a:cubicBezTo>
                    <a:pt x="3489" y="846"/>
                    <a:pt x="3536" y="786"/>
                    <a:pt x="3536" y="726"/>
                  </a:cubicBezTo>
                  <a:lnTo>
                    <a:pt x="3536" y="405"/>
                  </a:lnTo>
                  <a:cubicBezTo>
                    <a:pt x="3536" y="465"/>
                    <a:pt x="3489" y="524"/>
                    <a:pt x="3417" y="560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3701650" y="3337750"/>
              <a:ext cx="88425" cy="39000"/>
            </a:xfrm>
            <a:custGeom>
              <a:avLst/>
              <a:gdLst/>
              <a:ahLst/>
              <a:cxnLst/>
              <a:rect l="l" t="t" r="r" b="b"/>
              <a:pathLst>
                <a:path w="3537" h="1560" fill="none" extrusionOk="0">
                  <a:moveTo>
                    <a:pt x="119" y="167"/>
                  </a:move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3417" y="560"/>
                  </a:lnTo>
                  <a:cubicBezTo>
                    <a:pt x="3489" y="524"/>
                    <a:pt x="3536" y="465"/>
                    <a:pt x="3536" y="405"/>
                  </a:cubicBezTo>
                  <a:lnTo>
                    <a:pt x="3536" y="726"/>
                  </a:lnTo>
                  <a:cubicBezTo>
                    <a:pt x="3536" y="786"/>
                    <a:pt x="3489" y="846"/>
                    <a:pt x="3417" y="893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9" name="Google Shape;2779;p34"/>
            <p:cNvSpPr/>
            <p:nvPr/>
          </p:nvSpPr>
          <p:spPr>
            <a:xfrm>
              <a:off x="3825175" y="34984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41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39"/>
                    <a:pt x="2125" y="1539"/>
                  </a:cubicBezTo>
                  <a:cubicBezTo>
                    <a:pt x="2230" y="1539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91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7"/>
                  </a:cubicBezTo>
                  <a:lnTo>
                    <a:pt x="2417" y="1144"/>
                  </a:lnTo>
                  <a:cubicBezTo>
                    <a:pt x="2334" y="1197"/>
                    <a:pt x="2230" y="1224"/>
                    <a:pt x="2125" y="1224"/>
                  </a:cubicBezTo>
                  <a:cubicBezTo>
                    <a:pt x="2021" y="1224"/>
                    <a:pt x="1917" y="1197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0" name="Google Shape;2780;p34"/>
            <p:cNvSpPr/>
            <p:nvPr/>
          </p:nvSpPr>
          <p:spPr>
            <a:xfrm>
              <a:off x="3825175" y="3498475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2417" y="1144"/>
                  </a:moveTo>
                  <a:lnTo>
                    <a:pt x="4108" y="167"/>
                  </a:lnTo>
                  <a:cubicBezTo>
                    <a:pt x="4191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91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0" y="1560"/>
                    <a:pt x="1834" y="1477"/>
                  </a:cubicBezTo>
                  <a:lnTo>
                    <a:pt x="119" y="489"/>
                  </a:lnTo>
                  <a:cubicBezTo>
                    <a:pt x="48" y="441"/>
                    <a:pt x="0" y="382"/>
                    <a:pt x="0" y="322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44"/>
                  </a:lnTo>
                  <a:cubicBezTo>
                    <a:pt x="2000" y="1251"/>
                    <a:pt x="2251" y="1251"/>
                    <a:pt x="2417" y="114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1" name="Google Shape;2781;p34"/>
            <p:cNvSpPr/>
            <p:nvPr/>
          </p:nvSpPr>
          <p:spPr>
            <a:xfrm>
              <a:off x="3530200" y="34106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30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43"/>
                  </a:lnTo>
                  <a:cubicBezTo>
                    <a:pt x="2340" y="1191"/>
                    <a:pt x="2236" y="1215"/>
                    <a:pt x="2130" y="1215"/>
                  </a:cubicBezTo>
                  <a:cubicBezTo>
                    <a:pt x="2024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2" name="Google Shape;2782;p34"/>
            <p:cNvSpPr/>
            <p:nvPr/>
          </p:nvSpPr>
          <p:spPr>
            <a:xfrm>
              <a:off x="3530200" y="34106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2417" y="1143"/>
                  </a:move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62" y="1238"/>
                    <a:pt x="2417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3" name="Google Shape;2783;p34"/>
            <p:cNvSpPr/>
            <p:nvPr/>
          </p:nvSpPr>
          <p:spPr>
            <a:xfrm>
              <a:off x="3860875" y="360147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49" y="453"/>
                    <a:pt x="120" y="488"/>
                  </a:cubicBezTo>
                  <a:lnTo>
                    <a:pt x="1835" y="1476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5" y="1518"/>
                    <a:pt x="2418" y="1476"/>
                  </a:cubicBezTo>
                  <a:lnTo>
                    <a:pt x="4109" y="488"/>
                  </a:lnTo>
                  <a:cubicBezTo>
                    <a:pt x="4192" y="453"/>
                    <a:pt x="4228" y="393"/>
                    <a:pt x="4228" y="333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9" y="167"/>
                  </a:cubicBezTo>
                  <a:lnTo>
                    <a:pt x="2418" y="1143"/>
                  </a:lnTo>
                  <a:cubicBezTo>
                    <a:pt x="2335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5" y="1143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4" name="Google Shape;2784;p34"/>
            <p:cNvSpPr/>
            <p:nvPr/>
          </p:nvSpPr>
          <p:spPr>
            <a:xfrm>
              <a:off x="3860875" y="360147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2418" y="1143"/>
                  </a:moveTo>
                  <a:lnTo>
                    <a:pt x="4109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3"/>
                  </a:lnTo>
                  <a:cubicBezTo>
                    <a:pt x="4228" y="393"/>
                    <a:pt x="4192" y="453"/>
                    <a:pt x="4109" y="488"/>
                  </a:cubicBezTo>
                  <a:lnTo>
                    <a:pt x="2418" y="1476"/>
                  </a:lnTo>
                  <a:cubicBezTo>
                    <a:pt x="2251" y="1560"/>
                    <a:pt x="2001" y="1560"/>
                    <a:pt x="1835" y="1476"/>
                  </a:cubicBezTo>
                  <a:lnTo>
                    <a:pt x="120" y="488"/>
                  </a:lnTo>
                  <a:cubicBezTo>
                    <a:pt x="49" y="453"/>
                    <a:pt x="1" y="393"/>
                    <a:pt x="1" y="333"/>
                  </a:cubicBez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5" y="1143"/>
                  </a:lnTo>
                  <a:cubicBezTo>
                    <a:pt x="2001" y="1238"/>
                    <a:pt x="2251" y="1238"/>
                    <a:pt x="2418" y="114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5" name="Google Shape;2785;p34"/>
            <p:cNvSpPr/>
            <p:nvPr/>
          </p:nvSpPr>
          <p:spPr>
            <a:xfrm>
              <a:off x="3626625" y="338387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2" y="1519"/>
                    <a:pt x="2016" y="1540"/>
                    <a:pt x="2120" y="1540"/>
                  </a:cubicBezTo>
                  <a:cubicBezTo>
                    <a:pt x="2224" y="1540"/>
                    <a:pt x="2328" y="1519"/>
                    <a:pt x="2406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8" y="1191"/>
                    <a:pt x="2224" y="1215"/>
                    <a:pt x="2120" y="1215"/>
                  </a:cubicBezTo>
                  <a:cubicBezTo>
                    <a:pt x="2016" y="1215"/>
                    <a:pt x="1912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6" name="Google Shape;2786;p34"/>
            <p:cNvSpPr/>
            <p:nvPr/>
          </p:nvSpPr>
          <p:spPr>
            <a:xfrm>
              <a:off x="3626625" y="3383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227" y="1"/>
                  </a:move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06" y="1477"/>
                  </a:lnTo>
                  <a:cubicBezTo>
                    <a:pt x="2251" y="1560"/>
                    <a:pt x="1989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1989" y="1239"/>
                    <a:pt x="2251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7" name="Google Shape;2787;p34"/>
            <p:cNvSpPr/>
            <p:nvPr/>
          </p:nvSpPr>
          <p:spPr>
            <a:xfrm>
              <a:off x="3752250" y="36976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82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7"/>
                    <a:pt x="2125" y="1537"/>
                  </a:cubicBezTo>
                  <a:cubicBezTo>
                    <a:pt x="2230" y="1537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79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48"/>
                    <a:pt x="4179" y="120"/>
                    <a:pt x="4108" y="156"/>
                  </a:cubicBezTo>
                  <a:lnTo>
                    <a:pt x="2417" y="1144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4"/>
                  </a:cubicBezTo>
                  <a:lnTo>
                    <a:pt x="119" y="156"/>
                  </a:lnTo>
                  <a:cubicBezTo>
                    <a:pt x="48" y="108"/>
                    <a:pt x="0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8" name="Google Shape;2788;p34"/>
            <p:cNvSpPr/>
            <p:nvPr/>
          </p:nvSpPr>
          <p:spPr>
            <a:xfrm>
              <a:off x="3752250" y="36976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0" y="322"/>
                  </a:moveTo>
                  <a:lnTo>
                    <a:pt x="0" y="1"/>
                  </a:lnTo>
                  <a:cubicBezTo>
                    <a:pt x="0" y="48"/>
                    <a:pt x="48" y="108"/>
                    <a:pt x="119" y="156"/>
                  </a:cubicBezTo>
                  <a:lnTo>
                    <a:pt x="1834" y="1144"/>
                  </a:lnTo>
                  <a:cubicBezTo>
                    <a:pt x="2000" y="1227"/>
                    <a:pt x="2250" y="1227"/>
                    <a:pt x="2417" y="1144"/>
                  </a:cubicBezTo>
                  <a:lnTo>
                    <a:pt x="4108" y="156"/>
                  </a:lnTo>
                  <a:cubicBezTo>
                    <a:pt x="4179" y="120"/>
                    <a:pt x="4227" y="48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79" y="441"/>
                    <a:pt x="4108" y="489"/>
                  </a:cubicBezTo>
                  <a:lnTo>
                    <a:pt x="2417" y="1465"/>
                  </a:lnTo>
                  <a:cubicBezTo>
                    <a:pt x="2250" y="1561"/>
                    <a:pt x="2000" y="1561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82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9" name="Google Shape;2789;p34"/>
            <p:cNvSpPr/>
            <p:nvPr/>
          </p:nvSpPr>
          <p:spPr>
            <a:xfrm>
              <a:off x="388380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92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0" name="Google Shape;2790;p34"/>
            <p:cNvSpPr/>
            <p:nvPr/>
          </p:nvSpPr>
          <p:spPr>
            <a:xfrm>
              <a:off x="388380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8" y="501"/>
                  </a:move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92" y="453"/>
                    <a:pt x="4108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1" name="Google Shape;2791;p34"/>
            <p:cNvSpPr/>
            <p:nvPr/>
          </p:nvSpPr>
          <p:spPr>
            <a:xfrm>
              <a:off x="3891550" y="3536875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5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4108" y="489"/>
                  </a:lnTo>
                  <a:cubicBezTo>
                    <a:pt x="4179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79" y="120"/>
                    <a:pt x="4108" y="155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5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24" y="120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2" name="Google Shape;2792;p34"/>
            <p:cNvSpPr/>
            <p:nvPr/>
          </p:nvSpPr>
          <p:spPr>
            <a:xfrm>
              <a:off x="3891550" y="353687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19" y="155"/>
                  </a:move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4108" y="155"/>
                  </a:lnTo>
                  <a:cubicBezTo>
                    <a:pt x="4179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79" y="441"/>
                    <a:pt x="4108" y="489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24" y="120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3" name="Google Shape;2793;p34"/>
            <p:cNvSpPr/>
            <p:nvPr/>
          </p:nvSpPr>
          <p:spPr>
            <a:xfrm>
              <a:off x="3767725" y="3376150"/>
              <a:ext cx="88125" cy="38400"/>
            </a:xfrm>
            <a:custGeom>
              <a:avLst/>
              <a:gdLst/>
              <a:ahLst/>
              <a:cxnLst/>
              <a:rect l="l" t="t" r="r" b="b"/>
              <a:pathLst>
                <a:path w="3525" h="1536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36" y="441"/>
                    <a:pt x="119" y="488"/>
                  </a:cubicBezTo>
                  <a:lnTo>
                    <a:pt x="1822" y="1465"/>
                  </a:lnTo>
                  <a:cubicBezTo>
                    <a:pt x="1905" y="1512"/>
                    <a:pt x="2010" y="1536"/>
                    <a:pt x="2114" y="1536"/>
                  </a:cubicBezTo>
                  <a:cubicBezTo>
                    <a:pt x="2218" y="1536"/>
                    <a:pt x="2322" y="1512"/>
                    <a:pt x="2405" y="1465"/>
                  </a:cubicBezTo>
                  <a:lnTo>
                    <a:pt x="3406" y="893"/>
                  </a:lnTo>
                  <a:cubicBezTo>
                    <a:pt x="3477" y="845"/>
                    <a:pt x="3525" y="786"/>
                    <a:pt x="3525" y="726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5" y="1185"/>
                    <a:pt x="1822" y="1143"/>
                  </a:cubicBezTo>
                  <a:lnTo>
                    <a:pt x="119" y="155"/>
                  </a:lnTo>
                  <a:cubicBezTo>
                    <a:pt x="36" y="95"/>
                    <a:pt x="0" y="3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4" name="Google Shape;2794;p34"/>
            <p:cNvSpPr/>
            <p:nvPr/>
          </p:nvSpPr>
          <p:spPr>
            <a:xfrm>
              <a:off x="3767725" y="3376150"/>
              <a:ext cx="88125" cy="39000"/>
            </a:xfrm>
            <a:custGeom>
              <a:avLst/>
              <a:gdLst/>
              <a:ahLst/>
              <a:cxnLst/>
              <a:rect l="l" t="t" r="r" b="b"/>
              <a:pathLst>
                <a:path w="3525" h="1560" fill="none" extrusionOk="0">
                  <a:moveTo>
                    <a:pt x="119" y="155"/>
                  </a:moveTo>
                  <a:lnTo>
                    <a:pt x="1822" y="1143"/>
                  </a:lnTo>
                  <a:cubicBezTo>
                    <a:pt x="1989" y="1226"/>
                    <a:pt x="2239" y="1226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6"/>
                  </a:lnTo>
                  <a:cubicBezTo>
                    <a:pt x="3525" y="786"/>
                    <a:pt x="3477" y="845"/>
                    <a:pt x="3406" y="893"/>
                  </a:cubicBezTo>
                  <a:lnTo>
                    <a:pt x="2405" y="1465"/>
                  </a:lnTo>
                  <a:cubicBezTo>
                    <a:pt x="2239" y="1560"/>
                    <a:pt x="1989" y="1560"/>
                    <a:pt x="1822" y="1465"/>
                  </a:cubicBezTo>
                  <a:lnTo>
                    <a:pt x="119" y="488"/>
                  </a:lnTo>
                  <a:cubicBezTo>
                    <a:pt x="36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36"/>
                    <a:pt x="36" y="95"/>
                    <a:pt x="119" y="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5" name="Google Shape;2795;p34"/>
            <p:cNvSpPr/>
            <p:nvPr/>
          </p:nvSpPr>
          <p:spPr>
            <a:xfrm>
              <a:off x="3398925" y="3417225"/>
              <a:ext cx="105700" cy="38700"/>
            </a:xfrm>
            <a:custGeom>
              <a:avLst/>
              <a:gdLst/>
              <a:ahLst/>
              <a:cxnLst/>
              <a:rect l="l" t="t" r="r" b="b"/>
              <a:pathLst>
                <a:path w="4228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1" y="1524"/>
                    <a:pt x="2016" y="1548"/>
                    <a:pt x="2120" y="1548"/>
                  </a:cubicBezTo>
                  <a:cubicBezTo>
                    <a:pt x="2224" y="1548"/>
                    <a:pt x="2328" y="1524"/>
                    <a:pt x="2406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06" y="1155"/>
                  </a:lnTo>
                  <a:cubicBezTo>
                    <a:pt x="2334" y="1197"/>
                    <a:pt x="2230" y="1218"/>
                    <a:pt x="2124" y="1218"/>
                  </a:cubicBezTo>
                  <a:cubicBezTo>
                    <a:pt x="2019" y="1218"/>
                    <a:pt x="1911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6" name="Google Shape;2796;p34"/>
            <p:cNvSpPr/>
            <p:nvPr/>
          </p:nvSpPr>
          <p:spPr>
            <a:xfrm>
              <a:off x="3398925" y="341722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2406" y="1155"/>
                  </a:move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1989" y="1238"/>
                    <a:pt x="2263" y="1238"/>
                    <a:pt x="2406" y="115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7" name="Google Shape;2797;p34"/>
            <p:cNvSpPr/>
            <p:nvPr/>
          </p:nvSpPr>
          <p:spPr>
            <a:xfrm>
              <a:off x="3883800" y="3773225"/>
              <a:ext cx="105400" cy="38700"/>
            </a:xfrm>
            <a:custGeom>
              <a:avLst/>
              <a:gdLst/>
              <a:ahLst/>
              <a:cxnLst/>
              <a:rect l="l" t="t" r="r" b="b"/>
              <a:pathLst>
                <a:path w="4216" h="1548" extrusionOk="0">
                  <a:moveTo>
                    <a:pt x="1" y="0"/>
                  </a:moveTo>
                  <a:lnTo>
                    <a:pt x="1" y="333"/>
                  </a:lnTo>
                  <a:cubicBezTo>
                    <a:pt x="1" y="393"/>
                    <a:pt x="25" y="452"/>
                    <a:pt x="108" y="500"/>
                  </a:cubicBezTo>
                  <a:lnTo>
                    <a:pt x="1822" y="1476"/>
                  </a:lnTo>
                  <a:cubicBezTo>
                    <a:pt x="1906" y="1524"/>
                    <a:pt x="2010" y="1548"/>
                    <a:pt x="2114" y="1548"/>
                  </a:cubicBezTo>
                  <a:cubicBezTo>
                    <a:pt x="2218" y="1548"/>
                    <a:pt x="2322" y="1524"/>
                    <a:pt x="2406" y="1476"/>
                  </a:cubicBezTo>
                  <a:lnTo>
                    <a:pt x="4097" y="500"/>
                  </a:lnTo>
                  <a:cubicBezTo>
                    <a:pt x="4180" y="452"/>
                    <a:pt x="4216" y="393"/>
                    <a:pt x="4216" y="333"/>
                  </a:cubicBezTo>
                  <a:lnTo>
                    <a:pt x="4216" y="0"/>
                  </a:lnTo>
                  <a:cubicBezTo>
                    <a:pt x="4216" y="60"/>
                    <a:pt x="4180" y="131"/>
                    <a:pt x="4097" y="167"/>
                  </a:cubicBezTo>
                  <a:lnTo>
                    <a:pt x="2406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10" y="1217"/>
                    <a:pt x="1906" y="1197"/>
                    <a:pt x="1822" y="1155"/>
                  </a:cubicBezTo>
                  <a:lnTo>
                    <a:pt x="108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8" name="Google Shape;2798;p34"/>
            <p:cNvSpPr/>
            <p:nvPr/>
          </p:nvSpPr>
          <p:spPr>
            <a:xfrm>
              <a:off x="3883800" y="3773225"/>
              <a:ext cx="105400" cy="39300"/>
            </a:xfrm>
            <a:custGeom>
              <a:avLst/>
              <a:gdLst/>
              <a:ahLst/>
              <a:cxnLst/>
              <a:rect l="l" t="t" r="r" b="b"/>
              <a:pathLst>
                <a:path w="4216" h="1572" fill="none" extrusionOk="0">
                  <a:moveTo>
                    <a:pt x="1" y="333"/>
                  </a:moveTo>
                  <a:lnTo>
                    <a:pt x="1" y="0"/>
                  </a:lnTo>
                  <a:cubicBezTo>
                    <a:pt x="1" y="60"/>
                    <a:pt x="36" y="119"/>
                    <a:pt x="108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6" y="1155"/>
                  </a:cubicBezTo>
                  <a:lnTo>
                    <a:pt x="4097" y="167"/>
                  </a:lnTo>
                  <a:cubicBezTo>
                    <a:pt x="4180" y="131"/>
                    <a:pt x="4216" y="60"/>
                    <a:pt x="4216" y="0"/>
                  </a:cubicBezTo>
                  <a:lnTo>
                    <a:pt x="4216" y="333"/>
                  </a:lnTo>
                  <a:cubicBezTo>
                    <a:pt x="4216" y="393"/>
                    <a:pt x="4180" y="452"/>
                    <a:pt x="4097" y="500"/>
                  </a:cubicBezTo>
                  <a:lnTo>
                    <a:pt x="2406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08" y="500"/>
                  </a:lnTo>
                  <a:cubicBezTo>
                    <a:pt x="25" y="452"/>
                    <a:pt x="1" y="393"/>
                    <a:pt x="1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9" name="Google Shape;2799;p34"/>
            <p:cNvSpPr/>
            <p:nvPr/>
          </p:nvSpPr>
          <p:spPr>
            <a:xfrm>
              <a:off x="3220925" y="3391025"/>
              <a:ext cx="172675" cy="77475"/>
            </a:xfrm>
            <a:custGeom>
              <a:avLst/>
              <a:gdLst/>
              <a:ahLst/>
              <a:cxnLst/>
              <a:rect l="l" t="t" r="r" b="b"/>
              <a:pathLst>
                <a:path w="6907" h="3099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48" y="441"/>
                    <a:pt x="120" y="489"/>
                  </a:cubicBezTo>
                  <a:lnTo>
                    <a:pt x="4513" y="3037"/>
                  </a:lnTo>
                  <a:cubicBezTo>
                    <a:pt x="4596" y="3078"/>
                    <a:pt x="4701" y="3099"/>
                    <a:pt x="4805" y="3099"/>
                  </a:cubicBezTo>
                  <a:cubicBezTo>
                    <a:pt x="4909" y="3099"/>
                    <a:pt x="5013" y="3078"/>
                    <a:pt x="5096" y="3037"/>
                  </a:cubicBezTo>
                  <a:lnTo>
                    <a:pt x="6787" y="2048"/>
                  </a:lnTo>
                  <a:cubicBezTo>
                    <a:pt x="6870" y="2001"/>
                    <a:pt x="6906" y="1941"/>
                    <a:pt x="6906" y="1882"/>
                  </a:cubicBezTo>
                  <a:lnTo>
                    <a:pt x="6906" y="1560"/>
                  </a:lnTo>
                  <a:cubicBezTo>
                    <a:pt x="6906" y="1620"/>
                    <a:pt x="6870" y="1679"/>
                    <a:pt x="6787" y="1727"/>
                  </a:cubicBezTo>
                  <a:lnTo>
                    <a:pt x="5096" y="2703"/>
                  </a:lnTo>
                  <a:cubicBezTo>
                    <a:pt x="5013" y="2751"/>
                    <a:pt x="4909" y="2775"/>
                    <a:pt x="4805" y="2775"/>
                  </a:cubicBezTo>
                  <a:cubicBezTo>
                    <a:pt x="4701" y="2775"/>
                    <a:pt x="4596" y="2751"/>
                    <a:pt x="4513" y="2703"/>
                  </a:cubicBezTo>
                  <a:lnTo>
                    <a:pt x="120" y="155"/>
                  </a:lnTo>
                  <a:cubicBezTo>
                    <a:pt x="48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0" name="Google Shape;2800;p34"/>
            <p:cNvSpPr/>
            <p:nvPr/>
          </p:nvSpPr>
          <p:spPr>
            <a:xfrm>
              <a:off x="3220925" y="3391025"/>
              <a:ext cx="172675" cy="78000"/>
            </a:xfrm>
            <a:custGeom>
              <a:avLst/>
              <a:gdLst/>
              <a:ahLst/>
              <a:cxnLst/>
              <a:rect l="l" t="t" r="r" b="b"/>
              <a:pathLst>
                <a:path w="6907" h="3120" fill="none" extrusionOk="0">
                  <a:moveTo>
                    <a:pt x="1" y="322"/>
                  </a:moveTo>
                  <a:lnTo>
                    <a:pt x="1" y="0"/>
                  </a:lnTo>
                  <a:cubicBezTo>
                    <a:pt x="1" y="60"/>
                    <a:pt x="48" y="108"/>
                    <a:pt x="120" y="155"/>
                  </a:cubicBezTo>
                  <a:lnTo>
                    <a:pt x="4513" y="2703"/>
                  </a:lnTo>
                  <a:cubicBezTo>
                    <a:pt x="4680" y="2798"/>
                    <a:pt x="4930" y="2798"/>
                    <a:pt x="5096" y="2703"/>
                  </a:cubicBezTo>
                  <a:lnTo>
                    <a:pt x="6787" y="1727"/>
                  </a:lnTo>
                  <a:cubicBezTo>
                    <a:pt x="6870" y="1679"/>
                    <a:pt x="6906" y="1620"/>
                    <a:pt x="6906" y="1560"/>
                  </a:cubicBezTo>
                  <a:lnTo>
                    <a:pt x="6906" y="1882"/>
                  </a:lnTo>
                  <a:cubicBezTo>
                    <a:pt x="6906" y="1941"/>
                    <a:pt x="6870" y="2001"/>
                    <a:pt x="6787" y="2048"/>
                  </a:cubicBezTo>
                  <a:lnTo>
                    <a:pt x="5096" y="3037"/>
                  </a:lnTo>
                  <a:cubicBezTo>
                    <a:pt x="4930" y="3120"/>
                    <a:pt x="4680" y="3120"/>
                    <a:pt x="4513" y="3037"/>
                  </a:cubicBezTo>
                  <a:lnTo>
                    <a:pt x="120" y="489"/>
                  </a:lnTo>
                  <a:cubicBezTo>
                    <a:pt x="48" y="441"/>
                    <a:pt x="1" y="381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1" name="Google Shape;2801;p34"/>
            <p:cNvSpPr/>
            <p:nvPr/>
          </p:nvSpPr>
          <p:spPr>
            <a:xfrm>
              <a:off x="3223000" y="3468700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37" y="441"/>
                    <a:pt x="120" y="489"/>
                  </a:cubicBezTo>
                  <a:lnTo>
                    <a:pt x="1811" y="1477"/>
                  </a:lnTo>
                  <a:cubicBezTo>
                    <a:pt x="1894" y="1519"/>
                    <a:pt x="1998" y="1540"/>
                    <a:pt x="2102" y="1540"/>
                  </a:cubicBezTo>
                  <a:cubicBezTo>
                    <a:pt x="2207" y="1540"/>
                    <a:pt x="2311" y="1519"/>
                    <a:pt x="2394" y="1477"/>
                  </a:cubicBezTo>
                  <a:lnTo>
                    <a:pt x="4085" y="489"/>
                  </a:lnTo>
                  <a:cubicBezTo>
                    <a:pt x="4180" y="441"/>
                    <a:pt x="4204" y="382"/>
                    <a:pt x="4216" y="322"/>
                  </a:cubicBezTo>
                  <a:lnTo>
                    <a:pt x="4216" y="1"/>
                  </a:lnTo>
                  <a:cubicBezTo>
                    <a:pt x="4216" y="60"/>
                    <a:pt x="4180" y="120"/>
                    <a:pt x="4109" y="168"/>
                  </a:cubicBezTo>
                  <a:lnTo>
                    <a:pt x="2406" y="1144"/>
                  </a:lnTo>
                  <a:cubicBezTo>
                    <a:pt x="2323" y="1192"/>
                    <a:pt x="2218" y="1215"/>
                    <a:pt x="2114" y="1215"/>
                  </a:cubicBezTo>
                  <a:cubicBezTo>
                    <a:pt x="2010" y="1215"/>
                    <a:pt x="1906" y="1192"/>
                    <a:pt x="1823" y="1144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2" name="Google Shape;2802;p34"/>
            <p:cNvSpPr/>
            <p:nvPr/>
          </p:nvSpPr>
          <p:spPr>
            <a:xfrm>
              <a:off x="3223000" y="3468700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4085" y="489"/>
                  </a:moveTo>
                  <a:lnTo>
                    <a:pt x="2394" y="1477"/>
                  </a:lnTo>
                  <a:cubicBezTo>
                    <a:pt x="2227" y="1561"/>
                    <a:pt x="1977" y="1561"/>
                    <a:pt x="1811" y="1477"/>
                  </a:cubicBezTo>
                  <a:lnTo>
                    <a:pt x="120" y="489"/>
                  </a:lnTo>
                  <a:cubicBezTo>
                    <a:pt x="37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lnTo>
                    <a:pt x="1823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9" y="168"/>
                  </a:lnTo>
                  <a:cubicBezTo>
                    <a:pt x="4180" y="120"/>
                    <a:pt x="4216" y="60"/>
                    <a:pt x="4216" y="1"/>
                  </a:cubicBezTo>
                  <a:lnTo>
                    <a:pt x="4216" y="322"/>
                  </a:lnTo>
                  <a:cubicBezTo>
                    <a:pt x="4204" y="382"/>
                    <a:pt x="4180" y="441"/>
                    <a:pt x="4085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3" name="Google Shape;2803;p34"/>
            <p:cNvSpPr/>
            <p:nvPr/>
          </p:nvSpPr>
          <p:spPr>
            <a:xfrm>
              <a:off x="3287900" y="3506225"/>
              <a:ext cx="105700" cy="38475"/>
            </a:xfrm>
            <a:custGeom>
              <a:avLst/>
              <a:gdLst/>
              <a:ahLst/>
              <a:cxnLst/>
              <a:rect l="l" t="t" r="r" b="b"/>
              <a:pathLst>
                <a:path w="4228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20" y="488"/>
                  </a:cubicBezTo>
                  <a:lnTo>
                    <a:pt x="1834" y="1476"/>
                  </a:lnTo>
                  <a:cubicBezTo>
                    <a:pt x="1917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7" y="1476"/>
                  </a:cubicBezTo>
                  <a:lnTo>
                    <a:pt x="4108" y="488"/>
                  </a:lnTo>
                  <a:cubicBezTo>
                    <a:pt x="4191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4" name="Google Shape;2804;p34"/>
            <p:cNvSpPr/>
            <p:nvPr/>
          </p:nvSpPr>
          <p:spPr>
            <a:xfrm>
              <a:off x="3287900" y="3506225"/>
              <a:ext cx="105700" cy="39000"/>
            </a:xfrm>
            <a:custGeom>
              <a:avLst/>
              <a:gdLst/>
              <a:ahLst/>
              <a:cxnLst/>
              <a:rect l="l" t="t" r="r" b="b"/>
              <a:pathLst>
                <a:path w="4228" h="1560" fill="none" extrusionOk="0">
                  <a:moveTo>
                    <a:pt x="4108" y="488"/>
                  </a:moveTo>
                  <a:lnTo>
                    <a:pt x="2417" y="1476"/>
                  </a:lnTo>
                  <a:cubicBezTo>
                    <a:pt x="2251" y="1560"/>
                    <a:pt x="2001" y="1560"/>
                    <a:pt x="1834" y="1476"/>
                  </a:cubicBezTo>
                  <a:lnTo>
                    <a:pt x="120" y="488"/>
                  </a:lnTo>
                  <a:cubicBezTo>
                    <a:pt x="48" y="453"/>
                    <a:pt x="0" y="393"/>
                    <a:pt x="0" y="333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8"/>
                    <a:pt x="2251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91" y="453"/>
                    <a:pt x="4108" y="48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5" name="Google Shape;2805;p34"/>
            <p:cNvSpPr/>
            <p:nvPr/>
          </p:nvSpPr>
          <p:spPr>
            <a:xfrm>
              <a:off x="3560850" y="3345475"/>
              <a:ext cx="105400" cy="38500"/>
            </a:xfrm>
            <a:custGeom>
              <a:avLst/>
              <a:gdLst/>
              <a:ahLst/>
              <a:cxnLst/>
              <a:rect l="l" t="t" r="r" b="b"/>
              <a:pathLst>
                <a:path w="4216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5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096" y="489"/>
                  </a:lnTo>
                  <a:cubicBezTo>
                    <a:pt x="4180" y="453"/>
                    <a:pt x="4215" y="394"/>
                    <a:pt x="4215" y="334"/>
                  </a:cubicBezTo>
                  <a:lnTo>
                    <a:pt x="4215" y="1"/>
                  </a:lnTo>
                  <a:cubicBezTo>
                    <a:pt x="4215" y="60"/>
                    <a:pt x="4180" y="120"/>
                    <a:pt x="4096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5" y="1191"/>
                    <a:pt x="1822" y="1144"/>
                  </a:cubicBezTo>
                  <a:lnTo>
                    <a:pt x="120" y="167"/>
                  </a:lnTo>
                  <a:cubicBezTo>
                    <a:pt x="24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6" name="Google Shape;2806;p34"/>
            <p:cNvSpPr/>
            <p:nvPr/>
          </p:nvSpPr>
          <p:spPr>
            <a:xfrm>
              <a:off x="3560850" y="3345475"/>
              <a:ext cx="105400" cy="39025"/>
            </a:xfrm>
            <a:custGeom>
              <a:avLst/>
              <a:gdLst/>
              <a:ahLst/>
              <a:cxnLst/>
              <a:rect l="l" t="t" r="r" b="b"/>
              <a:pathLst>
                <a:path w="4216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096" y="167"/>
                  </a:lnTo>
                  <a:cubicBezTo>
                    <a:pt x="4180" y="120"/>
                    <a:pt x="4215" y="60"/>
                    <a:pt x="4215" y="1"/>
                  </a:cubicBezTo>
                  <a:lnTo>
                    <a:pt x="4215" y="334"/>
                  </a:lnTo>
                  <a:cubicBezTo>
                    <a:pt x="4215" y="394"/>
                    <a:pt x="4180" y="453"/>
                    <a:pt x="4096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24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7" name="Google Shape;2807;p34"/>
            <p:cNvSpPr/>
            <p:nvPr/>
          </p:nvSpPr>
          <p:spPr>
            <a:xfrm>
              <a:off x="3596575" y="34484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8" name="Google Shape;2808;p34"/>
            <p:cNvSpPr/>
            <p:nvPr/>
          </p:nvSpPr>
          <p:spPr>
            <a:xfrm>
              <a:off x="3596575" y="34484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9" name="Google Shape;2809;p34"/>
            <p:cNvSpPr/>
            <p:nvPr/>
          </p:nvSpPr>
          <p:spPr>
            <a:xfrm>
              <a:off x="3353975" y="3544625"/>
              <a:ext cx="567650" cy="305175"/>
            </a:xfrm>
            <a:custGeom>
              <a:avLst/>
              <a:gdLst/>
              <a:ahLst/>
              <a:cxnLst/>
              <a:rect l="l" t="t" r="r" b="b"/>
              <a:pathLst>
                <a:path w="22706" h="12207" extrusionOk="0">
                  <a:moveTo>
                    <a:pt x="1" y="0"/>
                  </a:moveTo>
                  <a:lnTo>
                    <a:pt x="1" y="321"/>
                  </a:lnTo>
                  <a:cubicBezTo>
                    <a:pt x="1" y="381"/>
                    <a:pt x="36" y="441"/>
                    <a:pt x="120" y="488"/>
                  </a:cubicBezTo>
                  <a:lnTo>
                    <a:pt x="20313" y="12144"/>
                  </a:lnTo>
                  <a:cubicBezTo>
                    <a:pt x="20396" y="12186"/>
                    <a:pt x="20500" y="12207"/>
                    <a:pt x="20604" y="12207"/>
                  </a:cubicBezTo>
                  <a:cubicBezTo>
                    <a:pt x="20709" y="12207"/>
                    <a:pt x="20813" y="12186"/>
                    <a:pt x="20896" y="12144"/>
                  </a:cubicBezTo>
                  <a:lnTo>
                    <a:pt x="22587" y="11156"/>
                  </a:lnTo>
                  <a:cubicBezTo>
                    <a:pt x="22658" y="11120"/>
                    <a:pt x="22706" y="11061"/>
                    <a:pt x="22706" y="11001"/>
                  </a:cubicBezTo>
                  <a:lnTo>
                    <a:pt x="22706" y="10668"/>
                  </a:lnTo>
                  <a:cubicBezTo>
                    <a:pt x="22706" y="10728"/>
                    <a:pt x="22658" y="10787"/>
                    <a:pt x="22587" y="10835"/>
                  </a:cubicBezTo>
                  <a:lnTo>
                    <a:pt x="20896" y="11811"/>
                  </a:lnTo>
                  <a:cubicBezTo>
                    <a:pt x="20813" y="11859"/>
                    <a:pt x="20709" y="11882"/>
                    <a:pt x="20604" y="11882"/>
                  </a:cubicBezTo>
                  <a:cubicBezTo>
                    <a:pt x="20500" y="11882"/>
                    <a:pt x="20396" y="11859"/>
                    <a:pt x="20313" y="11811"/>
                  </a:cubicBezTo>
                  <a:lnTo>
                    <a:pt x="120" y="167"/>
                  </a:lnTo>
                  <a:cubicBezTo>
                    <a:pt x="36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0" name="Google Shape;2810;p34"/>
            <p:cNvSpPr/>
            <p:nvPr/>
          </p:nvSpPr>
          <p:spPr>
            <a:xfrm>
              <a:off x="3353975" y="3544625"/>
              <a:ext cx="567650" cy="305700"/>
            </a:xfrm>
            <a:custGeom>
              <a:avLst/>
              <a:gdLst/>
              <a:ahLst/>
              <a:cxnLst/>
              <a:rect l="l" t="t" r="r" b="b"/>
              <a:pathLst>
                <a:path w="22706" h="12228" fill="none" extrusionOk="0">
                  <a:moveTo>
                    <a:pt x="22587" y="11156"/>
                  </a:moveTo>
                  <a:lnTo>
                    <a:pt x="20896" y="12144"/>
                  </a:lnTo>
                  <a:cubicBezTo>
                    <a:pt x="20729" y="12228"/>
                    <a:pt x="20479" y="12228"/>
                    <a:pt x="20313" y="12144"/>
                  </a:cubicBezTo>
                  <a:lnTo>
                    <a:pt x="120" y="488"/>
                  </a:lnTo>
                  <a:cubicBezTo>
                    <a:pt x="36" y="441"/>
                    <a:pt x="1" y="381"/>
                    <a:pt x="1" y="321"/>
                  </a:cubicBezTo>
                  <a:lnTo>
                    <a:pt x="1" y="0"/>
                  </a:lnTo>
                  <a:cubicBezTo>
                    <a:pt x="1" y="60"/>
                    <a:pt x="36" y="119"/>
                    <a:pt x="120" y="167"/>
                  </a:cubicBezTo>
                  <a:lnTo>
                    <a:pt x="20313" y="11811"/>
                  </a:lnTo>
                  <a:cubicBezTo>
                    <a:pt x="20479" y="11906"/>
                    <a:pt x="20729" y="11906"/>
                    <a:pt x="20896" y="11811"/>
                  </a:cubicBezTo>
                  <a:lnTo>
                    <a:pt x="22587" y="10835"/>
                  </a:lnTo>
                  <a:cubicBezTo>
                    <a:pt x="22658" y="10787"/>
                    <a:pt x="22706" y="10728"/>
                    <a:pt x="22706" y="10668"/>
                  </a:cubicBezTo>
                  <a:lnTo>
                    <a:pt x="22706" y="11001"/>
                  </a:lnTo>
                  <a:cubicBezTo>
                    <a:pt x="22706" y="11061"/>
                    <a:pt x="22658" y="11120"/>
                    <a:pt x="22587" y="11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1" name="Google Shape;2811;p34"/>
            <p:cNvSpPr/>
            <p:nvPr/>
          </p:nvSpPr>
          <p:spPr>
            <a:xfrm>
              <a:off x="3863875" y="368510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406"/>
                    <a:pt x="48" y="465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29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79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79" y="120"/>
                    <a:pt x="4108" y="167"/>
                  </a:cubicBezTo>
                  <a:lnTo>
                    <a:pt x="2417" y="1156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2" name="Google Shape;2812;p34"/>
            <p:cNvSpPr/>
            <p:nvPr/>
          </p:nvSpPr>
          <p:spPr>
            <a:xfrm>
              <a:off x="3863875" y="368510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0" y="334"/>
                  </a:move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7"/>
                  </a:lnTo>
                  <a:cubicBezTo>
                    <a:pt x="4179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79" y="453"/>
                    <a:pt x="4108" y="501"/>
                  </a:cubicBezTo>
                  <a:lnTo>
                    <a:pt x="2417" y="1477"/>
                  </a:lnTo>
                  <a:cubicBezTo>
                    <a:pt x="2250" y="1572"/>
                    <a:pt x="2000" y="1572"/>
                    <a:pt x="1834" y="1477"/>
                  </a:cubicBezTo>
                  <a:lnTo>
                    <a:pt x="119" y="501"/>
                  </a:lnTo>
                  <a:cubicBezTo>
                    <a:pt x="48" y="465"/>
                    <a:pt x="0" y="406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3" name="Google Shape;2813;p34"/>
            <p:cNvSpPr/>
            <p:nvPr/>
          </p:nvSpPr>
          <p:spPr>
            <a:xfrm>
              <a:off x="3929050" y="37232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1834" y="1477"/>
                  </a:lnTo>
                  <a:cubicBezTo>
                    <a:pt x="1917" y="1519"/>
                    <a:pt x="2022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4108" y="489"/>
                  </a:lnTo>
                  <a:cubicBezTo>
                    <a:pt x="4180" y="441"/>
                    <a:pt x="4227" y="382"/>
                    <a:pt x="4227" y="322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7" y="1191"/>
                    <a:pt x="1834" y="1144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4" name="Google Shape;2814;p34"/>
            <p:cNvSpPr/>
            <p:nvPr/>
          </p:nvSpPr>
          <p:spPr>
            <a:xfrm>
              <a:off x="3929050" y="37232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22"/>
                  </a:lnTo>
                  <a:cubicBezTo>
                    <a:pt x="4227" y="382"/>
                    <a:pt x="4180" y="441"/>
                    <a:pt x="4108" y="489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5" name="Google Shape;2815;p34"/>
            <p:cNvSpPr/>
            <p:nvPr/>
          </p:nvSpPr>
          <p:spPr>
            <a:xfrm>
              <a:off x="3955250" y="3484200"/>
              <a:ext cx="88125" cy="38700"/>
            </a:xfrm>
            <a:custGeom>
              <a:avLst/>
              <a:gdLst/>
              <a:ahLst/>
              <a:cxnLst/>
              <a:rect l="l" t="t" r="r" b="b"/>
              <a:pathLst>
                <a:path w="3525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36" y="453"/>
                    <a:pt x="119" y="500"/>
                  </a:cubicBezTo>
                  <a:lnTo>
                    <a:pt x="1822" y="1476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6"/>
                  </a:cubicBezTo>
                  <a:lnTo>
                    <a:pt x="3405" y="893"/>
                  </a:lnTo>
                  <a:cubicBezTo>
                    <a:pt x="3477" y="857"/>
                    <a:pt x="3525" y="798"/>
                    <a:pt x="3525" y="738"/>
                  </a:cubicBezTo>
                  <a:lnTo>
                    <a:pt x="3525" y="405"/>
                  </a:lnTo>
                  <a:cubicBezTo>
                    <a:pt x="3525" y="464"/>
                    <a:pt x="3477" y="524"/>
                    <a:pt x="3405" y="572"/>
                  </a:cubicBezTo>
                  <a:lnTo>
                    <a:pt x="2405" y="1155"/>
                  </a:lnTo>
                  <a:cubicBezTo>
                    <a:pt x="2322" y="1197"/>
                    <a:pt x="2218" y="1217"/>
                    <a:pt x="2114" y="1217"/>
                  </a:cubicBezTo>
                  <a:cubicBezTo>
                    <a:pt x="2009" y="1217"/>
                    <a:pt x="1905" y="1197"/>
                    <a:pt x="1822" y="1155"/>
                  </a:cubicBezTo>
                  <a:lnTo>
                    <a:pt x="119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6" name="Google Shape;2816;p34"/>
            <p:cNvSpPr/>
            <p:nvPr/>
          </p:nvSpPr>
          <p:spPr>
            <a:xfrm>
              <a:off x="3955250" y="3484200"/>
              <a:ext cx="88125" cy="39300"/>
            </a:xfrm>
            <a:custGeom>
              <a:avLst/>
              <a:gdLst/>
              <a:ahLst/>
              <a:cxnLst/>
              <a:rect l="l" t="t" r="r" b="b"/>
              <a:pathLst>
                <a:path w="3525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36" y="119"/>
                    <a:pt x="119" y="167"/>
                  </a:cubicBezTo>
                  <a:lnTo>
                    <a:pt x="1822" y="1155"/>
                  </a:lnTo>
                  <a:cubicBezTo>
                    <a:pt x="1989" y="1238"/>
                    <a:pt x="2239" y="1238"/>
                    <a:pt x="2405" y="1155"/>
                  </a:cubicBezTo>
                  <a:lnTo>
                    <a:pt x="3405" y="572"/>
                  </a:lnTo>
                  <a:cubicBezTo>
                    <a:pt x="3477" y="524"/>
                    <a:pt x="3525" y="464"/>
                    <a:pt x="3525" y="405"/>
                  </a:cubicBezTo>
                  <a:lnTo>
                    <a:pt x="3525" y="738"/>
                  </a:lnTo>
                  <a:cubicBezTo>
                    <a:pt x="3525" y="798"/>
                    <a:pt x="3477" y="857"/>
                    <a:pt x="3405" y="893"/>
                  </a:cubicBezTo>
                  <a:lnTo>
                    <a:pt x="2405" y="1476"/>
                  </a:lnTo>
                  <a:cubicBezTo>
                    <a:pt x="2239" y="1572"/>
                    <a:pt x="1989" y="1572"/>
                    <a:pt x="1822" y="1476"/>
                  </a:cubicBezTo>
                  <a:lnTo>
                    <a:pt x="119" y="500"/>
                  </a:lnTo>
                  <a:cubicBezTo>
                    <a:pt x="36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7" name="Google Shape;2817;p34"/>
            <p:cNvSpPr/>
            <p:nvPr/>
          </p:nvSpPr>
          <p:spPr>
            <a:xfrm>
              <a:off x="3795100" y="35630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0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8" y="500"/>
                  </a:lnTo>
                  <a:cubicBezTo>
                    <a:pt x="4180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80" y="119"/>
                    <a:pt x="4108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8" name="Google Shape;2818;p34"/>
            <p:cNvSpPr/>
            <p:nvPr/>
          </p:nvSpPr>
          <p:spPr>
            <a:xfrm>
              <a:off x="3795100" y="3563075"/>
              <a:ext cx="105700" cy="39300"/>
            </a:xfrm>
            <a:custGeom>
              <a:avLst/>
              <a:gdLst/>
              <a:ahLst/>
              <a:cxnLst/>
              <a:rect l="l" t="t" r="r" b="b"/>
              <a:pathLst>
                <a:path w="4228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80" y="453"/>
                    <a:pt x="4108" y="500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0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55"/>
                  </a:lnTo>
                  <a:cubicBezTo>
                    <a:pt x="2001" y="1238"/>
                    <a:pt x="2251" y="1238"/>
                    <a:pt x="2418" y="1155"/>
                  </a:cubicBezTo>
                  <a:lnTo>
                    <a:pt x="4108" y="167"/>
                  </a:lnTo>
                  <a:cubicBezTo>
                    <a:pt x="4180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9" name="Google Shape;2819;p34"/>
            <p:cNvSpPr/>
            <p:nvPr/>
          </p:nvSpPr>
          <p:spPr>
            <a:xfrm>
              <a:off x="3729925" y="36077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405"/>
                    <a:pt x="36" y="464"/>
                    <a:pt x="119" y="500"/>
                  </a:cubicBezTo>
                  <a:lnTo>
                    <a:pt x="1834" y="1477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30" y="1548"/>
                    <a:pt x="2334" y="1524"/>
                    <a:pt x="2417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0" name="Google Shape;2820;p34"/>
            <p:cNvSpPr/>
            <p:nvPr/>
          </p:nvSpPr>
          <p:spPr>
            <a:xfrm>
              <a:off x="3729925" y="36077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4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1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7"/>
                  </a:lnTo>
                  <a:cubicBezTo>
                    <a:pt x="2251" y="1572"/>
                    <a:pt x="2000" y="1572"/>
                    <a:pt x="1834" y="1477"/>
                  </a:cubicBezTo>
                  <a:lnTo>
                    <a:pt x="119" y="500"/>
                  </a:lnTo>
                  <a:cubicBezTo>
                    <a:pt x="36" y="464"/>
                    <a:pt x="0" y="405"/>
                    <a:pt x="0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1" name="Google Shape;2821;p34"/>
            <p:cNvSpPr/>
            <p:nvPr/>
          </p:nvSpPr>
          <p:spPr>
            <a:xfrm>
              <a:off x="3759675" y="346067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4"/>
                    <a:pt x="2022" y="1548"/>
                    <a:pt x="2126" y="1548"/>
                  </a:cubicBezTo>
                  <a:cubicBezTo>
                    <a:pt x="2230" y="1548"/>
                    <a:pt x="2334" y="1524"/>
                    <a:pt x="2418" y="1477"/>
                  </a:cubicBezTo>
                  <a:lnTo>
                    <a:pt x="4109" y="501"/>
                  </a:lnTo>
                  <a:cubicBezTo>
                    <a:pt x="4204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31"/>
                    <a:pt x="4109" y="167"/>
                  </a:cubicBezTo>
                  <a:lnTo>
                    <a:pt x="2418" y="1155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5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2" name="Google Shape;2822;p34"/>
            <p:cNvSpPr/>
            <p:nvPr/>
          </p:nvSpPr>
          <p:spPr>
            <a:xfrm>
              <a:off x="3759675" y="346067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109" y="501"/>
                  </a:move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5"/>
                  </a:lnTo>
                  <a:cubicBezTo>
                    <a:pt x="2001" y="1239"/>
                    <a:pt x="2251" y="1239"/>
                    <a:pt x="2418" y="1155"/>
                  </a:cubicBezTo>
                  <a:lnTo>
                    <a:pt x="4109" y="167"/>
                  </a:lnTo>
                  <a:cubicBezTo>
                    <a:pt x="4192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204" y="453"/>
                    <a:pt x="4109" y="50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3" name="Google Shape;2823;p34"/>
            <p:cNvSpPr/>
            <p:nvPr/>
          </p:nvSpPr>
          <p:spPr>
            <a:xfrm>
              <a:off x="3664125" y="348775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9" y="441"/>
                    <a:pt x="120" y="489"/>
                  </a:cubicBezTo>
                  <a:lnTo>
                    <a:pt x="1835" y="1465"/>
                  </a:lnTo>
                  <a:cubicBezTo>
                    <a:pt x="1918" y="1513"/>
                    <a:pt x="2022" y="1537"/>
                    <a:pt x="2126" y="1537"/>
                  </a:cubicBezTo>
                  <a:cubicBezTo>
                    <a:pt x="2230" y="1537"/>
                    <a:pt x="2335" y="1513"/>
                    <a:pt x="2418" y="1465"/>
                  </a:cubicBezTo>
                  <a:lnTo>
                    <a:pt x="4109" y="489"/>
                  </a:lnTo>
                  <a:cubicBezTo>
                    <a:pt x="4180" y="441"/>
                    <a:pt x="4228" y="382"/>
                    <a:pt x="4228" y="322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56"/>
                  </a:cubicBezTo>
                  <a:lnTo>
                    <a:pt x="2418" y="1144"/>
                  </a:lnTo>
                  <a:cubicBezTo>
                    <a:pt x="2335" y="1186"/>
                    <a:pt x="2230" y="1206"/>
                    <a:pt x="2126" y="1206"/>
                  </a:cubicBezTo>
                  <a:cubicBezTo>
                    <a:pt x="2022" y="1206"/>
                    <a:pt x="1918" y="1186"/>
                    <a:pt x="1835" y="1144"/>
                  </a:cubicBezTo>
                  <a:lnTo>
                    <a:pt x="120" y="156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4" name="Google Shape;2824;p34"/>
            <p:cNvSpPr/>
            <p:nvPr/>
          </p:nvSpPr>
          <p:spPr>
            <a:xfrm>
              <a:off x="3664125" y="34877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56"/>
                  </a:moveTo>
                  <a:lnTo>
                    <a:pt x="1835" y="1144"/>
                  </a:lnTo>
                  <a:cubicBezTo>
                    <a:pt x="2001" y="1227"/>
                    <a:pt x="2251" y="1227"/>
                    <a:pt x="2418" y="1144"/>
                  </a:cubicBezTo>
                  <a:lnTo>
                    <a:pt x="4109" y="156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22"/>
                  </a:lnTo>
                  <a:cubicBezTo>
                    <a:pt x="4228" y="382"/>
                    <a:pt x="4180" y="441"/>
                    <a:pt x="4109" y="489"/>
                  </a:cubicBezTo>
                  <a:lnTo>
                    <a:pt x="2418" y="1465"/>
                  </a:lnTo>
                  <a:cubicBezTo>
                    <a:pt x="2251" y="1561"/>
                    <a:pt x="2001" y="1561"/>
                    <a:pt x="1835" y="1465"/>
                  </a:cubicBezTo>
                  <a:lnTo>
                    <a:pt x="120" y="489"/>
                  </a:lnTo>
                  <a:cubicBezTo>
                    <a:pt x="49" y="441"/>
                    <a:pt x="1" y="382"/>
                    <a:pt x="1" y="322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5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5" name="Google Shape;2825;p34"/>
            <p:cNvSpPr/>
            <p:nvPr/>
          </p:nvSpPr>
          <p:spPr>
            <a:xfrm>
              <a:off x="3634075" y="3298750"/>
              <a:ext cx="88125" cy="38425"/>
            </a:xfrm>
            <a:custGeom>
              <a:avLst/>
              <a:gdLst/>
              <a:ahLst/>
              <a:cxnLst/>
              <a:rect l="l" t="t" r="r" b="b"/>
              <a:pathLst>
                <a:path w="3525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93"/>
                    <a:pt x="48" y="453"/>
                    <a:pt x="119" y="489"/>
                  </a:cubicBezTo>
                  <a:lnTo>
                    <a:pt x="1834" y="1465"/>
                  </a:lnTo>
                  <a:cubicBezTo>
                    <a:pt x="1911" y="1513"/>
                    <a:pt x="2016" y="1536"/>
                    <a:pt x="2120" y="1536"/>
                  </a:cubicBezTo>
                  <a:cubicBezTo>
                    <a:pt x="2224" y="1536"/>
                    <a:pt x="2328" y="1513"/>
                    <a:pt x="2405" y="1465"/>
                  </a:cubicBezTo>
                  <a:lnTo>
                    <a:pt x="3406" y="893"/>
                  </a:lnTo>
                  <a:cubicBezTo>
                    <a:pt x="3477" y="846"/>
                    <a:pt x="3525" y="786"/>
                    <a:pt x="3525" y="727"/>
                  </a:cubicBezTo>
                  <a:lnTo>
                    <a:pt x="3525" y="393"/>
                  </a:lnTo>
                  <a:cubicBezTo>
                    <a:pt x="3525" y="453"/>
                    <a:pt x="3477" y="512"/>
                    <a:pt x="3406" y="560"/>
                  </a:cubicBezTo>
                  <a:lnTo>
                    <a:pt x="2405" y="1143"/>
                  </a:lnTo>
                  <a:cubicBezTo>
                    <a:pt x="2328" y="1185"/>
                    <a:pt x="2224" y="1206"/>
                    <a:pt x="2120" y="1206"/>
                  </a:cubicBezTo>
                  <a:cubicBezTo>
                    <a:pt x="2016" y="1206"/>
                    <a:pt x="1911" y="1185"/>
                    <a:pt x="1834" y="1143"/>
                  </a:cubicBezTo>
                  <a:lnTo>
                    <a:pt x="119" y="155"/>
                  </a:lnTo>
                  <a:cubicBezTo>
                    <a:pt x="48" y="120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6" name="Google Shape;2826;p34"/>
            <p:cNvSpPr/>
            <p:nvPr/>
          </p:nvSpPr>
          <p:spPr>
            <a:xfrm>
              <a:off x="3634075" y="3298750"/>
              <a:ext cx="88125" cy="39025"/>
            </a:xfrm>
            <a:custGeom>
              <a:avLst/>
              <a:gdLst/>
              <a:ahLst/>
              <a:cxnLst/>
              <a:rect l="l" t="t" r="r" b="b"/>
              <a:pathLst>
                <a:path w="3525" h="1561" fill="none" extrusionOk="0">
                  <a:moveTo>
                    <a:pt x="0" y="322"/>
                  </a:moveTo>
                  <a:lnTo>
                    <a:pt x="0" y="0"/>
                  </a:lnTo>
                  <a:cubicBezTo>
                    <a:pt x="0" y="60"/>
                    <a:pt x="48" y="120"/>
                    <a:pt x="119" y="155"/>
                  </a:cubicBezTo>
                  <a:lnTo>
                    <a:pt x="1834" y="1143"/>
                  </a:lnTo>
                  <a:cubicBezTo>
                    <a:pt x="1989" y="1227"/>
                    <a:pt x="2251" y="1227"/>
                    <a:pt x="2405" y="1143"/>
                  </a:cubicBezTo>
                  <a:lnTo>
                    <a:pt x="3406" y="560"/>
                  </a:lnTo>
                  <a:cubicBezTo>
                    <a:pt x="3477" y="512"/>
                    <a:pt x="3525" y="453"/>
                    <a:pt x="3525" y="393"/>
                  </a:cubicBezTo>
                  <a:lnTo>
                    <a:pt x="3525" y="727"/>
                  </a:lnTo>
                  <a:cubicBezTo>
                    <a:pt x="3525" y="786"/>
                    <a:pt x="3477" y="846"/>
                    <a:pt x="3406" y="893"/>
                  </a:cubicBezTo>
                  <a:lnTo>
                    <a:pt x="2405" y="1465"/>
                  </a:lnTo>
                  <a:cubicBezTo>
                    <a:pt x="2251" y="1560"/>
                    <a:pt x="1989" y="1560"/>
                    <a:pt x="1834" y="1465"/>
                  </a:cubicBezTo>
                  <a:lnTo>
                    <a:pt x="119" y="489"/>
                  </a:lnTo>
                  <a:cubicBezTo>
                    <a:pt x="48" y="453"/>
                    <a:pt x="0" y="393"/>
                    <a:pt x="0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7" name="Google Shape;2827;p34"/>
            <p:cNvSpPr/>
            <p:nvPr/>
          </p:nvSpPr>
          <p:spPr>
            <a:xfrm>
              <a:off x="3419750" y="3505325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25" y="453"/>
                    <a:pt x="120" y="500"/>
                  </a:cubicBezTo>
                  <a:lnTo>
                    <a:pt x="1834" y="1477"/>
                  </a:lnTo>
                  <a:cubicBezTo>
                    <a:pt x="1912" y="1524"/>
                    <a:pt x="2016" y="1548"/>
                    <a:pt x="2120" y="1548"/>
                  </a:cubicBezTo>
                  <a:cubicBezTo>
                    <a:pt x="2224" y="1548"/>
                    <a:pt x="2329" y="1524"/>
                    <a:pt x="2406" y="1477"/>
                  </a:cubicBezTo>
                  <a:lnTo>
                    <a:pt x="4109" y="500"/>
                  </a:lnTo>
                  <a:cubicBezTo>
                    <a:pt x="4180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80" y="131"/>
                    <a:pt x="4109" y="167"/>
                  </a:cubicBezTo>
                  <a:lnTo>
                    <a:pt x="2406" y="1155"/>
                  </a:lnTo>
                  <a:cubicBezTo>
                    <a:pt x="2329" y="1197"/>
                    <a:pt x="2224" y="1218"/>
                    <a:pt x="2120" y="1218"/>
                  </a:cubicBezTo>
                  <a:cubicBezTo>
                    <a:pt x="2016" y="1218"/>
                    <a:pt x="1912" y="1197"/>
                    <a:pt x="1834" y="1155"/>
                  </a:cubicBezTo>
                  <a:lnTo>
                    <a:pt x="120" y="167"/>
                  </a:lnTo>
                  <a:cubicBezTo>
                    <a:pt x="49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8" name="Google Shape;2828;p34"/>
            <p:cNvSpPr/>
            <p:nvPr/>
          </p:nvSpPr>
          <p:spPr>
            <a:xfrm>
              <a:off x="3419750" y="3505325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0"/>
                  </a:lnTo>
                  <a:cubicBezTo>
                    <a:pt x="1" y="60"/>
                    <a:pt x="49" y="119"/>
                    <a:pt x="120" y="167"/>
                  </a:cubicBezTo>
                  <a:lnTo>
                    <a:pt x="1834" y="1155"/>
                  </a:lnTo>
                  <a:cubicBezTo>
                    <a:pt x="1989" y="1239"/>
                    <a:pt x="2251" y="1239"/>
                    <a:pt x="2406" y="1155"/>
                  </a:cubicBezTo>
                  <a:lnTo>
                    <a:pt x="4109" y="167"/>
                  </a:lnTo>
                  <a:cubicBezTo>
                    <a:pt x="4180" y="131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80" y="453"/>
                    <a:pt x="4109" y="500"/>
                  </a:cubicBezTo>
                  <a:lnTo>
                    <a:pt x="2406" y="1477"/>
                  </a:lnTo>
                  <a:cubicBezTo>
                    <a:pt x="2251" y="1572"/>
                    <a:pt x="1989" y="1572"/>
                    <a:pt x="1834" y="1477"/>
                  </a:cubicBezTo>
                  <a:lnTo>
                    <a:pt x="120" y="500"/>
                  </a:lnTo>
                  <a:cubicBezTo>
                    <a:pt x="25" y="453"/>
                    <a:pt x="1" y="393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9" name="Google Shape;2829;p34"/>
            <p:cNvSpPr/>
            <p:nvPr/>
          </p:nvSpPr>
          <p:spPr>
            <a:xfrm>
              <a:off x="3552825" y="3582425"/>
              <a:ext cx="105675" cy="38700"/>
            </a:xfrm>
            <a:custGeom>
              <a:avLst/>
              <a:gdLst/>
              <a:ahLst/>
              <a:cxnLst/>
              <a:rect l="l" t="t" r="r" b="b"/>
              <a:pathLst>
                <a:path w="4227" h="1548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53"/>
                    <a:pt x="119" y="500"/>
                  </a:cubicBezTo>
                  <a:lnTo>
                    <a:pt x="1834" y="1476"/>
                  </a:lnTo>
                  <a:cubicBezTo>
                    <a:pt x="1917" y="1524"/>
                    <a:pt x="2021" y="1548"/>
                    <a:pt x="2125" y="1548"/>
                  </a:cubicBezTo>
                  <a:cubicBezTo>
                    <a:pt x="2229" y="1548"/>
                    <a:pt x="2334" y="1524"/>
                    <a:pt x="2417" y="1476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17" y="1155"/>
                  </a:lnTo>
                  <a:cubicBezTo>
                    <a:pt x="2334" y="1197"/>
                    <a:pt x="2229" y="1218"/>
                    <a:pt x="2125" y="1218"/>
                  </a:cubicBezTo>
                  <a:cubicBezTo>
                    <a:pt x="2021" y="1218"/>
                    <a:pt x="1917" y="1197"/>
                    <a:pt x="1834" y="1155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0" name="Google Shape;2830;p34"/>
            <p:cNvSpPr/>
            <p:nvPr/>
          </p:nvSpPr>
          <p:spPr>
            <a:xfrm>
              <a:off x="3552825" y="358242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55"/>
                  </a:lnTo>
                  <a:cubicBezTo>
                    <a:pt x="2000" y="1238"/>
                    <a:pt x="2250" y="1238"/>
                    <a:pt x="2417" y="1155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17" y="1476"/>
                  </a:lnTo>
                  <a:cubicBezTo>
                    <a:pt x="2250" y="1572"/>
                    <a:pt x="2000" y="1572"/>
                    <a:pt x="1834" y="1476"/>
                  </a:cubicBezTo>
                  <a:lnTo>
                    <a:pt x="119" y="500"/>
                  </a:lnTo>
                  <a:cubicBezTo>
                    <a:pt x="48" y="453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1" name="Google Shape;2831;p34"/>
            <p:cNvSpPr/>
            <p:nvPr/>
          </p:nvSpPr>
          <p:spPr>
            <a:xfrm>
              <a:off x="3929050" y="364045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7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84"/>
                    <a:pt x="4180" y="144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7" y="1197"/>
                    <a:pt x="1834" y="1156"/>
                  </a:cubicBezTo>
                  <a:lnTo>
                    <a:pt x="120" y="168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2" name="Google Shape;2832;p34"/>
            <p:cNvSpPr/>
            <p:nvPr/>
          </p:nvSpPr>
          <p:spPr>
            <a:xfrm>
              <a:off x="3929050" y="364045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17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48" y="120"/>
                    <a:pt x="120" y="168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7" y="1156"/>
                  </a:cubicBezTo>
                  <a:lnTo>
                    <a:pt x="4108" y="168"/>
                  </a:lnTo>
                  <a:cubicBezTo>
                    <a:pt x="4180" y="144"/>
                    <a:pt x="4227" y="84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3" name="Google Shape;2833;p34"/>
            <p:cNvSpPr/>
            <p:nvPr/>
          </p:nvSpPr>
          <p:spPr>
            <a:xfrm>
              <a:off x="3949600" y="3811325"/>
              <a:ext cx="105675" cy="38475"/>
            </a:xfrm>
            <a:custGeom>
              <a:avLst/>
              <a:gdLst/>
              <a:ahLst/>
              <a:cxnLst/>
              <a:rect l="l" t="t" r="r" b="b"/>
              <a:pathLst>
                <a:path w="4227" h="1539" extrusionOk="0">
                  <a:moveTo>
                    <a:pt x="0" y="0"/>
                  </a:moveTo>
                  <a:lnTo>
                    <a:pt x="0" y="333"/>
                  </a:lnTo>
                  <a:cubicBezTo>
                    <a:pt x="0" y="393"/>
                    <a:pt x="48" y="464"/>
                    <a:pt x="119" y="488"/>
                  </a:cubicBezTo>
                  <a:lnTo>
                    <a:pt x="1834" y="1476"/>
                  </a:lnTo>
                  <a:cubicBezTo>
                    <a:pt x="1911" y="1518"/>
                    <a:pt x="2012" y="1539"/>
                    <a:pt x="2115" y="1539"/>
                  </a:cubicBezTo>
                  <a:cubicBezTo>
                    <a:pt x="2218" y="1539"/>
                    <a:pt x="2322" y="1518"/>
                    <a:pt x="2405" y="1476"/>
                  </a:cubicBezTo>
                  <a:lnTo>
                    <a:pt x="4108" y="488"/>
                  </a:lnTo>
                  <a:cubicBezTo>
                    <a:pt x="4179" y="452"/>
                    <a:pt x="4227" y="393"/>
                    <a:pt x="4227" y="333"/>
                  </a:cubicBezTo>
                  <a:lnTo>
                    <a:pt x="4227" y="0"/>
                  </a:lnTo>
                  <a:cubicBezTo>
                    <a:pt x="4227" y="60"/>
                    <a:pt x="4179" y="119"/>
                    <a:pt x="4108" y="167"/>
                  </a:cubicBezTo>
                  <a:lnTo>
                    <a:pt x="2405" y="1143"/>
                  </a:lnTo>
                  <a:cubicBezTo>
                    <a:pt x="2322" y="1191"/>
                    <a:pt x="2218" y="1214"/>
                    <a:pt x="2115" y="1214"/>
                  </a:cubicBezTo>
                  <a:cubicBezTo>
                    <a:pt x="2012" y="1214"/>
                    <a:pt x="1911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4" name="Google Shape;2834;p34"/>
            <p:cNvSpPr/>
            <p:nvPr/>
          </p:nvSpPr>
          <p:spPr>
            <a:xfrm>
              <a:off x="3949600" y="381132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0" y="333"/>
                  </a:move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1988" y="1238"/>
                    <a:pt x="2238" y="1238"/>
                    <a:pt x="2405" y="1143"/>
                  </a:cubicBezTo>
                  <a:lnTo>
                    <a:pt x="4108" y="167"/>
                  </a:lnTo>
                  <a:cubicBezTo>
                    <a:pt x="4179" y="119"/>
                    <a:pt x="4227" y="60"/>
                    <a:pt x="4227" y="0"/>
                  </a:cubicBezTo>
                  <a:lnTo>
                    <a:pt x="4227" y="333"/>
                  </a:lnTo>
                  <a:cubicBezTo>
                    <a:pt x="4227" y="393"/>
                    <a:pt x="4179" y="452"/>
                    <a:pt x="4108" y="488"/>
                  </a:cubicBezTo>
                  <a:lnTo>
                    <a:pt x="2405" y="1476"/>
                  </a:lnTo>
                  <a:cubicBezTo>
                    <a:pt x="2238" y="1560"/>
                    <a:pt x="1988" y="1560"/>
                    <a:pt x="1834" y="1476"/>
                  </a:cubicBezTo>
                  <a:lnTo>
                    <a:pt x="119" y="488"/>
                  </a:lnTo>
                  <a:cubicBezTo>
                    <a:pt x="48" y="464"/>
                    <a:pt x="0" y="393"/>
                    <a:pt x="0" y="333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5" name="Google Shape;2835;p34"/>
            <p:cNvSpPr/>
            <p:nvPr/>
          </p:nvSpPr>
          <p:spPr>
            <a:xfrm>
              <a:off x="3287300" y="3352625"/>
              <a:ext cx="152125" cy="65575"/>
            </a:xfrm>
            <a:custGeom>
              <a:avLst/>
              <a:gdLst/>
              <a:ahLst/>
              <a:cxnLst/>
              <a:rect l="l" t="t" r="r" b="b"/>
              <a:pathLst>
                <a:path w="6085" h="2623" extrusionOk="0">
                  <a:moveTo>
                    <a:pt x="1" y="1"/>
                  </a:moveTo>
                  <a:lnTo>
                    <a:pt x="1" y="322"/>
                  </a:lnTo>
                  <a:cubicBezTo>
                    <a:pt x="1" y="382"/>
                    <a:pt x="48" y="441"/>
                    <a:pt x="120" y="489"/>
                  </a:cubicBezTo>
                  <a:lnTo>
                    <a:pt x="3692" y="2560"/>
                  </a:lnTo>
                  <a:cubicBezTo>
                    <a:pt x="3775" y="2602"/>
                    <a:pt x="3879" y="2623"/>
                    <a:pt x="3983" y="2623"/>
                  </a:cubicBezTo>
                  <a:cubicBezTo>
                    <a:pt x="4087" y="2623"/>
                    <a:pt x="4192" y="2602"/>
                    <a:pt x="4275" y="2560"/>
                  </a:cubicBezTo>
                  <a:lnTo>
                    <a:pt x="5966" y="1572"/>
                  </a:lnTo>
                  <a:cubicBezTo>
                    <a:pt x="6037" y="1536"/>
                    <a:pt x="6085" y="1477"/>
                    <a:pt x="6085" y="1417"/>
                  </a:cubicBezTo>
                  <a:lnTo>
                    <a:pt x="6085" y="1084"/>
                  </a:lnTo>
                  <a:cubicBezTo>
                    <a:pt x="6085" y="1144"/>
                    <a:pt x="6037" y="1203"/>
                    <a:pt x="5966" y="1251"/>
                  </a:cubicBezTo>
                  <a:lnTo>
                    <a:pt x="4275" y="2227"/>
                  </a:lnTo>
                  <a:cubicBezTo>
                    <a:pt x="4192" y="2275"/>
                    <a:pt x="4087" y="2298"/>
                    <a:pt x="3983" y="2298"/>
                  </a:cubicBezTo>
                  <a:cubicBezTo>
                    <a:pt x="3879" y="2298"/>
                    <a:pt x="3775" y="2275"/>
                    <a:pt x="3692" y="2227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6" name="Google Shape;2836;p34"/>
            <p:cNvSpPr/>
            <p:nvPr/>
          </p:nvSpPr>
          <p:spPr>
            <a:xfrm>
              <a:off x="3287300" y="3352625"/>
              <a:ext cx="152125" cy="66100"/>
            </a:xfrm>
            <a:custGeom>
              <a:avLst/>
              <a:gdLst/>
              <a:ahLst/>
              <a:cxnLst/>
              <a:rect l="l" t="t" r="r" b="b"/>
              <a:pathLst>
                <a:path w="6085" h="2644" fill="none" extrusionOk="0">
                  <a:moveTo>
                    <a:pt x="1" y="322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3692" y="2227"/>
                  </a:lnTo>
                  <a:cubicBezTo>
                    <a:pt x="3858" y="2322"/>
                    <a:pt x="4108" y="2322"/>
                    <a:pt x="4275" y="2227"/>
                  </a:cubicBezTo>
                  <a:lnTo>
                    <a:pt x="5966" y="1251"/>
                  </a:lnTo>
                  <a:cubicBezTo>
                    <a:pt x="6037" y="1203"/>
                    <a:pt x="6085" y="1144"/>
                    <a:pt x="6085" y="1084"/>
                  </a:cubicBezTo>
                  <a:lnTo>
                    <a:pt x="6085" y="1417"/>
                  </a:lnTo>
                  <a:cubicBezTo>
                    <a:pt x="6085" y="1477"/>
                    <a:pt x="6037" y="1536"/>
                    <a:pt x="5966" y="1572"/>
                  </a:cubicBezTo>
                  <a:lnTo>
                    <a:pt x="4275" y="2560"/>
                  </a:lnTo>
                  <a:cubicBezTo>
                    <a:pt x="4108" y="2644"/>
                    <a:pt x="3858" y="2644"/>
                    <a:pt x="3692" y="2560"/>
                  </a:cubicBezTo>
                  <a:lnTo>
                    <a:pt x="120" y="489"/>
                  </a:lnTo>
                  <a:cubicBezTo>
                    <a:pt x="48" y="441"/>
                    <a:pt x="1" y="382"/>
                    <a:pt x="1" y="32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7" name="Google Shape;2837;p34"/>
            <p:cNvSpPr/>
            <p:nvPr/>
          </p:nvSpPr>
          <p:spPr>
            <a:xfrm>
              <a:off x="3353375" y="3467525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93"/>
                    <a:pt x="48" y="453"/>
                    <a:pt x="120" y="488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8"/>
                  </a:lnTo>
                  <a:cubicBezTo>
                    <a:pt x="4192" y="453"/>
                    <a:pt x="4228" y="393"/>
                    <a:pt x="4228" y="334"/>
                  </a:cubicBezTo>
                  <a:lnTo>
                    <a:pt x="4228" y="0"/>
                  </a:lnTo>
                  <a:cubicBezTo>
                    <a:pt x="4228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48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8" name="Google Shape;2838;p34"/>
            <p:cNvSpPr/>
            <p:nvPr/>
          </p:nvSpPr>
          <p:spPr>
            <a:xfrm>
              <a:off x="3353375" y="3467525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8" y="60"/>
                    <a:pt x="4228" y="0"/>
                  </a:cubicBezTo>
                  <a:lnTo>
                    <a:pt x="4228" y="334"/>
                  </a:lnTo>
                  <a:cubicBezTo>
                    <a:pt x="4228" y="393"/>
                    <a:pt x="4192" y="453"/>
                    <a:pt x="4108" y="488"/>
                  </a:cubicBez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8"/>
                  </a:lnTo>
                  <a:cubicBezTo>
                    <a:pt x="48" y="453"/>
                    <a:pt x="1" y="393"/>
                    <a:pt x="1" y="334"/>
                  </a:cubicBezTo>
                  <a:lnTo>
                    <a:pt x="1" y="0"/>
                  </a:lnTo>
                  <a:cubicBezTo>
                    <a:pt x="1" y="48"/>
                    <a:pt x="48" y="119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9" name="Google Shape;2839;p34"/>
            <p:cNvSpPr/>
            <p:nvPr/>
          </p:nvSpPr>
          <p:spPr>
            <a:xfrm>
              <a:off x="3995425" y="367885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36" y="453"/>
                    <a:pt x="120" y="489"/>
                  </a:cubicBezTo>
                  <a:lnTo>
                    <a:pt x="1822" y="1477"/>
                  </a:lnTo>
                  <a:cubicBezTo>
                    <a:pt x="1906" y="1519"/>
                    <a:pt x="2010" y="1540"/>
                    <a:pt x="2114" y="1540"/>
                  </a:cubicBezTo>
                  <a:cubicBezTo>
                    <a:pt x="2218" y="1540"/>
                    <a:pt x="2322" y="1519"/>
                    <a:pt x="2406" y="1477"/>
                  </a:cubicBezTo>
                  <a:lnTo>
                    <a:pt x="4108" y="489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7"/>
                  </a:cubicBezTo>
                  <a:lnTo>
                    <a:pt x="2406" y="1144"/>
                  </a:lnTo>
                  <a:cubicBezTo>
                    <a:pt x="2322" y="1191"/>
                    <a:pt x="2218" y="1215"/>
                    <a:pt x="2114" y="1215"/>
                  </a:cubicBezTo>
                  <a:cubicBezTo>
                    <a:pt x="2010" y="1215"/>
                    <a:pt x="1906" y="1191"/>
                    <a:pt x="1822" y="1144"/>
                  </a:cubicBezTo>
                  <a:lnTo>
                    <a:pt x="120" y="167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0" name="Google Shape;2840;p34"/>
            <p:cNvSpPr/>
            <p:nvPr/>
          </p:nvSpPr>
          <p:spPr>
            <a:xfrm>
              <a:off x="3995425" y="367885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120" y="167"/>
                  </a:moveTo>
                  <a:lnTo>
                    <a:pt x="1822" y="1144"/>
                  </a:lnTo>
                  <a:cubicBezTo>
                    <a:pt x="1989" y="1239"/>
                    <a:pt x="2239" y="1239"/>
                    <a:pt x="2406" y="1144"/>
                  </a:cubicBezTo>
                  <a:lnTo>
                    <a:pt x="4108" y="167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489"/>
                  </a:cubicBezTo>
                  <a:lnTo>
                    <a:pt x="2406" y="1477"/>
                  </a:lnTo>
                  <a:cubicBezTo>
                    <a:pt x="2239" y="1560"/>
                    <a:pt x="1989" y="1560"/>
                    <a:pt x="1822" y="1477"/>
                  </a:cubicBezTo>
                  <a:lnTo>
                    <a:pt x="120" y="489"/>
                  </a:lnTo>
                  <a:cubicBezTo>
                    <a:pt x="36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6" y="120"/>
                    <a:pt x="120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1" name="Google Shape;2841;p34"/>
            <p:cNvSpPr/>
            <p:nvPr/>
          </p:nvSpPr>
          <p:spPr>
            <a:xfrm>
              <a:off x="4016850" y="38503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8" y="453"/>
                    <a:pt x="120" y="501"/>
                  </a:cubicBezTo>
                  <a:lnTo>
                    <a:pt x="1834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4" y="1525"/>
                    <a:pt x="2418" y="1477"/>
                  </a:cubicBezTo>
                  <a:lnTo>
                    <a:pt x="4109" y="501"/>
                  </a:lnTo>
                  <a:cubicBezTo>
                    <a:pt x="4180" y="453"/>
                    <a:pt x="4228" y="394"/>
                    <a:pt x="4228" y="334"/>
                  </a:cubicBezTo>
                  <a:lnTo>
                    <a:pt x="4228" y="1"/>
                  </a:lnTo>
                  <a:cubicBezTo>
                    <a:pt x="4228" y="60"/>
                    <a:pt x="4180" y="120"/>
                    <a:pt x="4109" y="167"/>
                  </a:cubicBezTo>
                  <a:lnTo>
                    <a:pt x="2418" y="1156"/>
                  </a:lnTo>
                  <a:cubicBezTo>
                    <a:pt x="2334" y="1197"/>
                    <a:pt x="2230" y="1218"/>
                    <a:pt x="2126" y="1218"/>
                  </a:cubicBezTo>
                  <a:cubicBezTo>
                    <a:pt x="2022" y="1218"/>
                    <a:pt x="1918" y="1197"/>
                    <a:pt x="1834" y="1156"/>
                  </a:cubicBezTo>
                  <a:lnTo>
                    <a:pt x="120" y="167"/>
                  </a:lnTo>
                  <a:cubicBezTo>
                    <a:pt x="48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2" name="Google Shape;2842;p34"/>
            <p:cNvSpPr/>
            <p:nvPr/>
          </p:nvSpPr>
          <p:spPr>
            <a:xfrm>
              <a:off x="4016850" y="38503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48" y="120"/>
                    <a:pt x="120" y="167"/>
                  </a:cubicBezTo>
                  <a:lnTo>
                    <a:pt x="1834" y="1156"/>
                  </a:lnTo>
                  <a:cubicBezTo>
                    <a:pt x="2001" y="1239"/>
                    <a:pt x="2251" y="1239"/>
                    <a:pt x="2418" y="1156"/>
                  </a:cubicBezTo>
                  <a:lnTo>
                    <a:pt x="4109" y="167"/>
                  </a:lnTo>
                  <a:cubicBezTo>
                    <a:pt x="4180" y="120"/>
                    <a:pt x="4228" y="60"/>
                    <a:pt x="4228" y="1"/>
                  </a:cubicBezTo>
                  <a:lnTo>
                    <a:pt x="4228" y="334"/>
                  </a:lnTo>
                  <a:cubicBezTo>
                    <a:pt x="4228" y="394"/>
                    <a:pt x="4180" y="453"/>
                    <a:pt x="4109" y="501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4" y="1477"/>
                  </a:cubicBezTo>
                  <a:lnTo>
                    <a:pt x="120" y="501"/>
                  </a:lnTo>
                  <a:cubicBezTo>
                    <a:pt x="48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3995425" y="3761000"/>
              <a:ext cx="105700" cy="38725"/>
            </a:xfrm>
            <a:custGeom>
              <a:avLst/>
              <a:gdLst/>
              <a:ahLst/>
              <a:cxnLst/>
              <a:rect l="l" t="t" r="r" b="b"/>
              <a:pathLst>
                <a:path w="4228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24" y="453"/>
                    <a:pt x="120" y="501"/>
                  </a:cubicBezTo>
                  <a:lnTo>
                    <a:pt x="1822" y="1477"/>
                  </a:lnTo>
                  <a:cubicBezTo>
                    <a:pt x="1906" y="1525"/>
                    <a:pt x="2010" y="1549"/>
                    <a:pt x="2114" y="1549"/>
                  </a:cubicBezTo>
                  <a:cubicBezTo>
                    <a:pt x="2218" y="1549"/>
                    <a:pt x="2322" y="1525"/>
                    <a:pt x="2406" y="1477"/>
                  </a:cubicBezTo>
                  <a:lnTo>
                    <a:pt x="4108" y="501"/>
                  </a:lnTo>
                  <a:cubicBezTo>
                    <a:pt x="4180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80" y="120"/>
                    <a:pt x="4108" y="168"/>
                  </a:cubicBezTo>
                  <a:lnTo>
                    <a:pt x="2406" y="1156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10" y="1218"/>
                    <a:pt x="1906" y="1197"/>
                    <a:pt x="1822" y="1156"/>
                  </a:cubicBezTo>
                  <a:lnTo>
                    <a:pt x="108" y="168"/>
                  </a:lnTo>
                  <a:cubicBezTo>
                    <a:pt x="36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995425" y="3761000"/>
              <a:ext cx="105700" cy="39325"/>
            </a:xfrm>
            <a:custGeom>
              <a:avLst/>
              <a:gdLst/>
              <a:ahLst/>
              <a:cxnLst/>
              <a:rect l="l" t="t" r="r" b="b"/>
              <a:pathLst>
                <a:path w="4228" h="1573" fill="none" extrusionOk="0">
                  <a:moveTo>
                    <a:pt x="1" y="334"/>
                  </a:moveTo>
                  <a:lnTo>
                    <a:pt x="1" y="1"/>
                  </a:lnTo>
                  <a:cubicBezTo>
                    <a:pt x="1" y="60"/>
                    <a:pt x="36" y="120"/>
                    <a:pt x="108" y="168"/>
                  </a:cubicBezTo>
                  <a:lnTo>
                    <a:pt x="1822" y="1156"/>
                  </a:lnTo>
                  <a:cubicBezTo>
                    <a:pt x="1989" y="1239"/>
                    <a:pt x="2239" y="1239"/>
                    <a:pt x="2406" y="1156"/>
                  </a:cubicBezTo>
                  <a:lnTo>
                    <a:pt x="4108" y="168"/>
                  </a:lnTo>
                  <a:cubicBezTo>
                    <a:pt x="4180" y="120"/>
                    <a:pt x="4227" y="60"/>
                    <a:pt x="4227" y="1"/>
                  </a:cubicBezTo>
                  <a:lnTo>
                    <a:pt x="4227" y="334"/>
                  </a:lnTo>
                  <a:cubicBezTo>
                    <a:pt x="4227" y="394"/>
                    <a:pt x="4180" y="453"/>
                    <a:pt x="4108" y="501"/>
                  </a:cubicBezTo>
                  <a:lnTo>
                    <a:pt x="2406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20" y="501"/>
                  </a:lnTo>
                  <a:cubicBezTo>
                    <a:pt x="24" y="453"/>
                    <a:pt x="1" y="394"/>
                    <a:pt x="1" y="33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4017150" y="3927400"/>
              <a:ext cx="105700" cy="38500"/>
            </a:xfrm>
            <a:custGeom>
              <a:avLst/>
              <a:gdLst/>
              <a:ahLst/>
              <a:cxnLst/>
              <a:rect l="l" t="t" r="r" b="b"/>
              <a:pathLst>
                <a:path w="4228" h="1540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381"/>
                    <a:pt x="48" y="453"/>
                    <a:pt x="120" y="489"/>
                  </a:cubicBezTo>
                  <a:lnTo>
                    <a:pt x="1834" y="1477"/>
                  </a:lnTo>
                  <a:cubicBezTo>
                    <a:pt x="1918" y="1518"/>
                    <a:pt x="2022" y="1539"/>
                    <a:pt x="2126" y="1539"/>
                  </a:cubicBezTo>
                  <a:cubicBezTo>
                    <a:pt x="2230" y="1539"/>
                    <a:pt x="2334" y="1518"/>
                    <a:pt x="2418" y="1477"/>
                  </a:cubicBezTo>
                  <a:lnTo>
                    <a:pt x="4108" y="489"/>
                  </a:lnTo>
                  <a:cubicBezTo>
                    <a:pt x="4192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2" y="119"/>
                    <a:pt x="4108" y="167"/>
                  </a:cubicBezTo>
                  <a:lnTo>
                    <a:pt x="2418" y="1143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2" y="1215"/>
                    <a:pt x="1918" y="1191"/>
                    <a:pt x="1834" y="1143"/>
                  </a:cubicBezTo>
                  <a:lnTo>
                    <a:pt x="120" y="167"/>
                  </a:lnTo>
                  <a:cubicBezTo>
                    <a:pt x="48" y="119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4017150" y="39274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4108" y="489"/>
                  </a:moveTo>
                  <a:lnTo>
                    <a:pt x="2418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20" y="489"/>
                  </a:lnTo>
                  <a:cubicBezTo>
                    <a:pt x="48" y="453"/>
                    <a:pt x="1" y="381"/>
                    <a:pt x="1" y="334"/>
                  </a:cubicBezTo>
                  <a:lnTo>
                    <a:pt x="1" y="0"/>
                  </a:lnTo>
                  <a:cubicBezTo>
                    <a:pt x="1" y="60"/>
                    <a:pt x="48" y="119"/>
                    <a:pt x="120" y="167"/>
                  </a:cubicBezTo>
                  <a:lnTo>
                    <a:pt x="1834" y="1143"/>
                  </a:lnTo>
                  <a:cubicBezTo>
                    <a:pt x="2001" y="1239"/>
                    <a:pt x="2251" y="1239"/>
                    <a:pt x="2418" y="1143"/>
                  </a:cubicBezTo>
                  <a:lnTo>
                    <a:pt x="4108" y="167"/>
                  </a:lnTo>
                  <a:cubicBezTo>
                    <a:pt x="4192" y="119"/>
                    <a:pt x="4227" y="60"/>
                    <a:pt x="4227" y="0"/>
                  </a:cubicBezTo>
                  <a:lnTo>
                    <a:pt x="4227" y="334"/>
                  </a:lnTo>
                  <a:cubicBezTo>
                    <a:pt x="4227" y="393"/>
                    <a:pt x="4192" y="453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025200" y="3613675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0"/>
                  </a:moveTo>
                  <a:lnTo>
                    <a:pt x="0" y="334"/>
                  </a:lnTo>
                  <a:cubicBezTo>
                    <a:pt x="0" y="393"/>
                    <a:pt x="36" y="453"/>
                    <a:pt x="107" y="500"/>
                  </a:cubicBezTo>
                  <a:lnTo>
                    <a:pt x="1822" y="1477"/>
                  </a:lnTo>
                  <a:cubicBezTo>
                    <a:pt x="1905" y="1524"/>
                    <a:pt x="2009" y="1548"/>
                    <a:pt x="2114" y="1548"/>
                  </a:cubicBezTo>
                  <a:cubicBezTo>
                    <a:pt x="2218" y="1548"/>
                    <a:pt x="2322" y="1524"/>
                    <a:pt x="2405" y="1477"/>
                  </a:cubicBezTo>
                  <a:lnTo>
                    <a:pt x="4108" y="500"/>
                  </a:lnTo>
                  <a:cubicBezTo>
                    <a:pt x="4179" y="453"/>
                    <a:pt x="4227" y="393"/>
                    <a:pt x="4227" y="334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05" y="1155"/>
                  </a:lnTo>
                  <a:cubicBezTo>
                    <a:pt x="2322" y="1197"/>
                    <a:pt x="2218" y="1218"/>
                    <a:pt x="2114" y="1218"/>
                  </a:cubicBezTo>
                  <a:cubicBezTo>
                    <a:pt x="2009" y="1218"/>
                    <a:pt x="1905" y="1197"/>
                    <a:pt x="1822" y="1155"/>
                  </a:cubicBezTo>
                  <a:lnTo>
                    <a:pt x="107" y="167"/>
                  </a:lnTo>
                  <a:cubicBezTo>
                    <a:pt x="36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025200" y="3613675"/>
              <a:ext cx="105675" cy="39300"/>
            </a:xfrm>
            <a:custGeom>
              <a:avLst/>
              <a:gdLst/>
              <a:ahLst/>
              <a:cxnLst/>
              <a:rect l="l" t="t" r="r" b="b"/>
              <a:pathLst>
                <a:path w="4227" h="1572" fill="none" extrusionOk="0">
                  <a:moveTo>
                    <a:pt x="4227" y="0"/>
                  </a:moveTo>
                  <a:lnTo>
                    <a:pt x="4227" y="334"/>
                  </a:lnTo>
                  <a:cubicBezTo>
                    <a:pt x="4227" y="393"/>
                    <a:pt x="4179" y="453"/>
                    <a:pt x="4108" y="500"/>
                  </a:cubicBezTo>
                  <a:lnTo>
                    <a:pt x="2405" y="1477"/>
                  </a:lnTo>
                  <a:cubicBezTo>
                    <a:pt x="2239" y="1572"/>
                    <a:pt x="1989" y="1572"/>
                    <a:pt x="1822" y="1477"/>
                  </a:cubicBezTo>
                  <a:lnTo>
                    <a:pt x="107" y="500"/>
                  </a:lnTo>
                  <a:cubicBezTo>
                    <a:pt x="36" y="453"/>
                    <a:pt x="0" y="393"/>
                    <a:pt x="0" y="334"/>
                  </a:cubicBezTo>
                  <a:lnTo>
                    <a:pt x="0" y="0"/>
                  </a:lnTo>
                  <a:cubicBezTo>
                    <a:pt x="0" y="60"/>
                    <a:pt x="36" y="119"/>
                    <a:pt x="107" y="167"/>
                  </a:cubicBezTo>
                  <a:lnTo>
                    <a:pt x="1822" y="1155"/>
                  </a:lnTo>
                  <a:cubicBezTo>
                    <a:pt x="1989" y="1239"/>
                    <a:pt x="2239" y="1239"/>
                    <a:pt x="2405" y="1155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4060325" y="3716350"/>
              <a:ext cx="105675" cy="38725"/>
            </a:xfrm>
            <a:custGeom>
              <a:avLst/>
              <a:gdLst/>
              <a:ahLst/>
              <a:cxnLst/>
              <a:rect l="l" t="t" r="r" b="b"/>
              <a:pathLst>
                <a:path w="4227" h="1549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501"/>
                  </a:cubicBezTo>
                  <a:lnTo>
                    <a:pt x="1834" y="1477"/>
                  </a:lnTo>
                  <a:cubicBezTo>
                    <a:pt x="1917" y="1525"/>
                    <a:pt x="2021" y="1549"/>
                    <a:pt x="2125" y="1549"/>
                  </a:cubicBezTo>
                  <a:cubicBezTo>
                    <a:pt x="2230" y="1549"/>
                    <a:pt x="2334" y="1525"/>
                    <a:pt x="2417" y="1477"/>
                  </a:cubicBezTo>
                  <a:lnTo>
                    <a:pt x="4108" y="501"/>
                  </a:lnTo>
                  <a:cubicBezTo>
                    <a:pt x="4191" y="453"/>
                    <a:pt x="4227" y="394"/>
                    <a:pt x="4227" y="334"/>
                  </a:cubicBezTo>
                  <a:lnTo>
                    <a:pt x="4227" y="1"/>
                  </a:lnTo>
                  <a:cubicBezTo>
                    <a:pt x="4227" y="60"/>
                    <a:pt x="4191" y="120"/>
                    <a:pt x="4108" y="168"/>
                  </a:cubicBezTo>
                  <a:lnTo>
                    <a:pt x="2417" y="1156"/>
                  </a:lnTo>
                  <a:cubicBezTo>
                    <a:pt x="2334" y="1197"/>
                    <a:pt x="2230" y="1218"/>
                    <a:pt x="2125" y="1218"/>
                  </a:cubicBezTo>
                  <a:cubicBezTo>
                    <a:pt x="2021" y="1218"/>
                    <a:pt x="1917" y="1197"/>
                    <a:pt x="1834" y="1156"/>
                  </a:cubicBezTo>
                  <a:lnTo>
                    <a:pt x="119" y="168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4060325" y="3716350"/>
              <a:ext cx="105675" cy="39325"/>
            </a:xfrm>
            <a:custGeom>
              <a:avLst/>
              <a:gdLst/>
              <a:ahLst/>
              <a:cxnLst/>
              <a:rect l="l" t="t" r="r" b="b"/>
              <a:pathLst>
                <a:path w="4227" h="1573" fill="none" extrusionOk="0">
                  <a:moveTo>
                    <a:pt x="4227" y="1"/>
                  </a:moveTo>
                  <a:lnTo>
                    <a:pt x="4227" y="334"/>
                  </a:lnTo>
                  <a:cubicBezTo>
                    <a:pt x="4227" y="394"/>
                    <a:pt x="4191" y="453"/>
                    <a:pt x="4108" y="501"/>
                  </a:cubicBezTo>
                  <a:lnTo>
                    <a:pt x="2417" y="1477"/>
                  </a:lnTo>
                  <a:cubicBezTo>
                    <a:pt x="2250" y="1573"/>
                    <a:pt x="2000" y="1573"/>
                    <a:pt x="1834" y="1477"/>
                  </a:cubicBezTo>
                  <a:lnTo>
                    <a:pt x="119" y="501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8"/>
                  </a:cubicBezTo>
                  <a:lnTo>
                    <a:pt x="1834" y="1156"/>
                  </a:lnTo>
                  <a:cubicBezTo>
                    <a:pt x="2000" y="1239"/>
                    <a:pt x="2250" y="1239"/>
                    <a:pt x="2417" y="1156"/>
                  </a:cubicBezTo>
                  <a:lnTo>
                    <a:pt x="4108" y="168"/>
                  </a:lnTo>
                  <a:cubicBezTo>
                    <a:pt x="4191" y="120"/>
                    <a:pt x="4227" y="60"/>
                    <a:pt x="4227" y="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4062400" y="3800300"/>
              <a:ext cx="105700" cy="38425"/>
            </a:xfrm>
            <a:custGeom>
              <a:avLst/>
              <a:gdLst/>
              <a:ahLst/>
              <a:cxnLst/>
              <a:rect l="l" t="t" r="r" b="b"/>
              <a:pathLst>
                <a:path w="4228" h="1537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381"/>
                    <a:pt x="36" y="441"/>
                    <a:pt x="108" y="489"/>
                  </a:cubicBezTo>
                  <a:lnTo>
                    <a:pt x="1822" y="1465"/>
                  </a:lnTo>
                  <a:cubicBezTo>
                    <a:pt x="1906" y="1513"/>
                    <a:pt x="2010" y="1536"/>
                    <a:pt x="2114" y="1536"/>
                  </a:cubicBezTo>
                  <a:cubicBezTo>
                    <a:pt x="2218" y="1536"/>
                    <a:pt x="2322" y="1513"/>
                    <a:pt x="2406" y="1465"/>
                  </a:cubicBezTo>
                  <a:lnTo>
                    <a:pt x="4108" y="489"/>
                  </a:lnTo>
                  <a:cubicBezTo>
                    <a:pt x="4180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80" y="120"/>
                    <a:pt x="4108" y="155"/>
                  </a:cubicBezTo>
                  <a:lnTo>
                    <a:pt x="2406" y="1143"/>
                  </a:lnTo>
                  <a:cubicBezTo>
                    <a:pt x="2322" y="1185"/>
                    <a:pt x="2218" y="1206"/>
                    <a:pt x="2114" y="1206"/>
                  </a:cubicBezTo>
                  <a:cubicBezTo>
                    <a:pt x="2010" y="1206"/>
                    <a:pt x="1906" y="1185"/>
                    <a:pt x="1822" y="1143"/>
                  </a:cubicBezTo>
                  <a:lnTo>
                    <a:pt x="108" y="155"/>
                  </a:lnTo>
                  <a:cubicBezTo>
                    <a:pt x="36" y="108"/>
                    <a:pt x="1" y="6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4062400" y="3800300"/>
              <a:ext cx="105700" cy="39025"/>
            </a:xfrm>
            <a:custGeom>
              <a:avLst/>
              <a:gdLst/>
              <a:ahLst/>
              <a:cxnLst/>
              <a:rect l="l" t="t" r="r" b="b"/>
              <a:pathLst>
                <a:path w="4228" h="1561" fill="none" extrusionOk="0">
                  <a:moveTo>
                    <a:pt x="2406" y="1465"/>
                  </a:moveTo>
                  <a:cubicBezTo>
                    <a:pt x="2239" y="1560"/>
                    <a:pt x="1989" y="1560"/>
                    <a:pt x="1822" y="1465"/>
                  </a:cubicBezTo>
                  <a:lnTo>
                    <a:pt x="108" y="489"/>
                  </a:lnTo>
                  <a:cubicBezTo>
                    <a:pt x="36" y="441"/>
                    <a:pt x="1" y="381"/>
                    <a:pt x="1" y="322"/>
                  </a:cubicBezTo>
                  <a:lnTo>
                    <a:pt x="1" y="0"/>
                  </a:lnTo>
                  <a:cubicBezTo>
                    <a:pt x="1" y="60"/>
                    <a:pt x="36" y="108"/>
                    <a:pt x="108" y="155"/>
                  </a:cubicBezTo>
                  <a:lnTo>
                    <a:pt x="1822" y="1143"/>
                  </a:lnTo>
                  <a:cubicBezTo>
                    <a:pt x="1989" y="1227"/>
                    <a:pt x="2239" y="1227"/>
                    <a:pt x="2406" y="1143"/>
                  </a:cubicBezTo>
                  <a:lnTo>
                    <a:pt x="4108" y="155"/>
                  </a:lnTo>
                  <a:cubicBezTo>
                    <a:pt x="4180" y="120"/>
                    <a:pt x="4227" y="60"/>
                    <a:pt x="4227" y="0"/>
                  </a:cubicBezTo>
                  <a:lnTo>
                    <a:pt x="4227" y="322"/>
                  </a:lnTo>
                  <a:cubicBezTo>
                    <a:pt x="4227" y="381"/>
                    <a:pt x="4180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4088600" y="3561275"/>
              <a:ext cx="88425" cy="38500"/>
            </a:xfrm>
            <a:custGeom>
              <a:avLst/>
              <a:gdLst/>
              <a:ahLst/>
              <a:cxnLst/>
              <a:rect l="l" t="t" r="r" b="b"/>
              <a:pathLst>
                <a:path w="3537" h="1540" extrusionOk="0">
                  <a:moveTo>
                    <a:pt x="0" y="1"/>
                  </a:moveTo>
                  <a:lnTo>
                    <a:pt x="0" y="334"/>
                  </a:lnTo>
                  <a:cubicBezTo>
                    <a:pt x="0" y="394"/>
                    <a:pt x="48" y="453"/>
                    <a:pt x="119" y="489"/>
                  </a:cubicBezTo>
                  <a:lnTo>
                    <a:pt x="1834" y="1477"/>
                  </a:lnTo>
                  <a:cubicBezTo>
                    <a:pt x="1917" y="1519"/>
                    <a:pt x="2021" y="1540"/>
                    <a:pt x="2126" y="1540"/>
                  </a:cubicBezTo>
                  <a:cubicBezTo>
                    <a:pt x="2230" y="1540"/>
                    <a:pt x="2334" y="1519"/>
                    <a:pt x="2417" y="1477"/>
                  </a:cubicBezTo>
                  <a:lnTo>
                    <a:pt x="3417" y="894"/>
                  </a:lnTo>
                  <a:cubicBezTo>
                    <a:pt x="3489" y="846"/>
                    <a:pt x="3536" y="787"/>
                    <a:pt x="3536" y="727"/>
                  </a:cubicBezTo>
                  <a:lnTo>
                    <a:pt x="3536" y="406"/>
                  </a:lnTo>
                  <a:cubicBezTo>
                    <a:pt x="3536" y="465"/>
                    <a:pt x="3489" y="525"/>
                    <a:pt x="3417" y="572"/>
                  </a:cubicBezTo>
                  <a:lnTo>
                    <a:pt x="2417" y="1144"/>
                  </a:lnTo>
                  <a:cubicBezTo>
                    <a:pt x="2334" y="1191"/>
                    <a:pt x="2230" y="1215"/>
                    <a:pt x="2126" y="1215"/>
                  </a:cubicBezTo>
                  <a:cubicBezTo>
                    <a:pt x="2021" y="1215"/>
                    <a:pt x="1917" y="1191"/>
                    <a:pt x="1834" y="1144"/>
                  </a:cubicBezTo>
                  <a:lnTo>
                    <a:pt x="119" y="167"/>
                  </a:lnTo>
                  <a:cubicBezTo>
                    <a:pt x="48" y="120"/>
                    <a:pt x="0" y="6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4088600" y="3561275"/>
              <a:ext cx="88425" cy="39025"/>
            </a:xfrm>
            <a:custGeom>
              <a:avLst/>
              <a:gdLst/>
              <a:ahLst/>
              <a:cxnLst/>
              <a:rect l="l" t="t" r="r" b="b"/>
              <a:pathLst>
                <a:path w="3537" h="1561" fill="none" extrusionOk="0">
                  <a:moveTo>
                    <a:pt x="119" y="167"/>
                  </a:moveTo>
                  <a:lnTo>
                    <a:pt x="1834" y="1144"/>
                  </a:lnTo>
                  <a:cubicBezTo>
                    <a:pt x="2001" y="1239"/>
                    <a:pt x="2251" y="1239"/>
                    <a:pt x="2417" y="1144"/>
                  </a:cubicBezTo>
                  <a:lnTo>
                    <a:pt x="3417" y="572"/>
                  </a:lnTo>
                  <a:cubicBezTo>
                    <a:pt x="3489" y="525"/>
                    <a:pt x="3536" y="465"/>
                    <a:pt x="3536" y="406"/>
                  </a:cubicBezTo>
                  <a:lnTo>
                    <a:pt x="3536" y="727"/>
                  </a:lnTo>
                  <a:cubicBezTo>
                    <a:pt x="3536" y="787"/>
                    <a:pt x="3489" y="846"/>
                    <a:pt x="3417" y="894"/>
                  </a:cubicBezTo>
                  <a:lnTo>
                    <a:pt x="2417" y="1477"/>
                  </a:lnTo>
                  <a:cubicBezTo>
                    <a:pt x="2251" y="1560"/>
                    <a:pt x="2001" y="1560"/>
                    <a:pt x="1834" y="1477"/>
                  </a:cubicBezTo>
                  <a:lnTo>
                    <a:pt x="119" y="489"/>
                  </a:lnTo>
                  <a:cubicBezTo>
                    <a:pt x="48" y="453"/>
                    <a:pt x="0" y="394"/>
                    <a:pt x="0" y="334"/>
                  </a:cubicBezTo>
                  <a:lnTo>
                    <a:pt x="0" y="1"/>
                  </a:lnTo>
                  <a:cubicBezTo>
                    <a:pt x="0" y="60"/>
                    <a:pt x="48" y="120"/>
                    <a:pt x="119" y="16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4022800" y="3522875"/>
              <a:ext cx="88150" cy="38725"/>
            </a:xfrm>
            <a:custGeom>
              <a:avLst/>
              <a:gdLst/>
              <a:ahLst/>
              <a:cxnLst/>
              <a:rect l="l" t="t" r="r" b="b"/>
              <a:pathLst>
                <a:path w="3526" h="1549" extrusionOk="0">
                  <a:moveTo>
                    <a:pt x="1" y="1"/>
                  </a:moveTo>
                  <a:lnTo>
                    <a:pt x="1" y="334"/>
                  </a:lnTo>
                  <a:cubicBezTo>
                    <a:pt x="1" y="394"/>
                    <a:pt x="49" y="453"/>
                    <a:pt x="120" y="501"/>
                  </a:cubicBezTo>
                  <a:lnTo>
                    <a:pt x="1835" y="1477"/>
                  </a:lnTo>
                  <a:cubicBezTo>
                    <a:pt x="1918" y="1525"/>
                    <a:pt x="2022" y="1549"/>
                    <a:pt x="2126" y="1549"/>
                  </a:cubicBezTo>
                  <a:cubicBezTo>
                    <a:pt x="2230" y="1549"/>
                    <a:pt x="2335" y="1525"/>
                    <a:pt x="2418" y="1477"/>
                  </a:cubicBezTo>
                  <a:lnTo>
                    <a:pt x="3406" y="894"/>
                  </a:lnTo>
                  <a:cubicBezTo>
                    <a:pt x="3490" y="858"/>
                    <a:pt x="3525" y="799"/>
                    <a:pt x="3525" y="739"/>
                  </a:cubicBezTo>
                  <a:lnTo>
                    <a:pt x="3525" y="406"/>
                  </a:lnTo>
                  <a:cubicBezTo>
                    <a:pt x="3525" y="465"/>
                    <a:pt x="3490" y="525"/>
                    <a:pt x="3406" y="572"/>
                  </a:cubicBezTo>
                  <a:lnTo>
                    <a:pt x="2418" y="1156"/>
                  </a:lnTo>
                  <a:cubicBezTo>
                    <a:pt x="2335" y="1197"/>
                    <a:pt x="2227" y="1218"/>
                    <a:pt x="2122" y="1218"/>
                  </a:cubicBezTo>
                  <a:cubicBezTo>
                    <a:pt x="2016" y="1218"/>
                    <a:pt x="1912" y="1197"/>
                    <a:pt x="1835" y="1156"/>
                  </a:cubicBezTo>
                  <a:lnTo>
                    <a:pt x="120" y="168"/>
                  </a:lnTo>
                  <a:cubicBezTo>
                    <a:pt x="37" y="120"/>
                    <a:pt x="1" y="6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4022800" y="3522875"/>
              <a:ext cx="88150" cy="39325"/>
            </a:xfrm>
            <a:custGeom>
              <a:avLst/>
              <a:gdLst/>
              <a:ahLst/>
              <a:cxnLst/>
              <a:rect l="l" t="t" r="r" b="b"/>
              <a:pathLst>
                <a:path w="3526" h="1573" fill="none" extrusionOk="0">
                  <a:moveTo>
                    <a:pt x="120" y="168"/>
                  </a:moveTo>
                  <a:lnTo>
                    <a:pt x="1835" y="1156"/>
                  </a:lnTo>
                  <a:cubicBezTo>
                    <a:pt x="1989" y="1239"/>
                    <a:pt x="2251" y="1239"/>
                    <a:pt x="2418" y="1156"/>
                  </a:cubicBezTo>
                  <a:lnTo>
                    <a:pt x="3406" y="572"/>
                  </a:lnTo>
                  <a:cubicBezTo>
                    <a:pt x="3490" y="525"/>
                    <a:pt x="3525" y="465"/>
                    <a:pt x="3525" y="406"/>
                  </a:cubicBezTo>
                  <a:lnTo>
                    <a:pt x="3525" y="739"/>
                  </a:lnTo>
                  <a:cubicBezTo>
                    <a:pt x="3525" y="799"/>
                    <a:pt x="3490" y="858"/>
                    <a:pt x="3406" y="894"/>
                  </a:cubicBezTo>
                  <a:lnTo>
                    <a:pt x="2418" y="1477"/>
                  </a:lnTo>
                  <a:cubicBezTo>
                    <a:pt x="2251" y="1572"/>
                    <a:pt x="2001" y="1572"/>
                    <a:pt x="1835" y="1477"/>
                  </a:cubicBezTo>
                  <a:lnTo>
                    <a:pt x="120" y="501"/>
                  </a:lnTo>
                  <a:cubicBezTo>
                    <a:pt x="49" y="453"/>
                    <a:pt x="1" y="394"/>
                    <a:pt x="1" y="334"/>
                  </a:cubicBezTo>
                  <a:lnTo>
                    <a:pt x="1" y="1"/>
                  </a:lnTo>
                  <a:cubicBezTo>
                    <a:pt x="1" y="60"/>
                    <a:pt x="37" y="120"/>
                    <a:pt x="120" y="1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4082650" y="3965500"/>
              <a:ext cx="105675" cy="38425"/>
            </a:xfrm>
            <a:custGeom>
              <a:avLst/>
              <a:gdLst/>
              <a:ahLst/>
              <a:cxnLst/>
              <a:rect l="l" t="t" r="r" b="b"/>
              <a:pathLst>
                <a:path w="4227" h="1537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9"/>
                  </a:cubicBezTo>
                  <a:lnTo>
                    <a:pt x="1834" y="1465"/>
                  </a:lnTo>
                  <a:cubicBezTo>
                    <a:pt x="1917" y="1513"/>
                    <a:pt x="2021" y="1536"/>
                    <a:pt x="2125" y="1536"/>
                  </a:cubicBezTo>
                  <a:cubicBezTo>
                    <a:pt x="2230" y="1536"/>
                    <a:pt x="2334" y="1513"/>
                    <a:pt x="2417" y="1465"/>
                  </a:cubicBezTo>
                  <a:lnTo>
                    <a:pt x="4108" y="489"/>
                  </a:lnTo>
                  <a:cubicBezTo>
                    <a:pt x="4191" y="441"/>
                    <a:pt x="4215" y="381"/>
                    <a:pt x="4227" y="322"/>
                  </a:cubicBezTo>
                  <a:lnTo>
                    <a:pt x="4227" y="0"/>
                  </a:lnTo>
                  <a:cubicBezTo>
                    <a:pt x="4227" y="48"/>
                    <a:pt x="4191" y="119"/>
                    <a:pt x="4108" y="155"/>
                  </a:cubicBezTo>
                  <a:lnTo>
                    <a:pt x="2417" y="1143"/>
                  </a:lnTo>
                  <a:cubicBezTo>
                    <a:pt x="2334" y="1185"/>
                    <a:pt x="2230" y="1206"/>
                    <a:pt x="2125" y="1206"/>
                  </a:cubicBezTo>
                  <a:cubicBezTo>
                    <a:pt x="2021" y="1206"/>
                    <a:pt x="1917" y="1185"/>
                    <a:pt x="1834" y="1143"/>
                  </a:cubicBezTo>
                  <a:lnTo>
                    <a:pt x="119" y="155"/>
                  </a:lnTo>
                  <a:cubicBezTo>
                    <a:pt x="48" y="108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4082650" y="3965500"/>
              <a:ext cx="105675" cy="39025"/>
            </a:xfrm>
            <a:custGeom>
              <a:avLst/>
              <a:gdLst/>
              <a:ahLst/>
              <a:cxnLst/>
              <a:rect l="l" t="t" r="r" b="b"/>
              <a:pathLst>
                <a:path w="4227" h="1561" fill="none" extrusionOk="0">
                  <a:moveTo>
                    <a:pt x="4108" y="489"/>
                  </a:moveTo>
                  <a:lnTo>
                    <a:pt x="2417" y="1465"/>
                  </a:lnTo>
                  <a:cubicBezTo>
                    <a:pt x="2250" y="1560"/>
                    <a:pt x="2000" y="1560"/>
                    <a:pt x="1834" y="1465"/>
                  </a:cubicBezTo>
                  <a:lnTo>
                    <a:pt x="119" y="489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48"/>
                    <a:pt x="48" y="108"/>
                    <a:pt x="119" y="155"/>
                  </a:cubicBezTo>
                  <a:lnTo>
                    <a:pt x="1834" y="1143"/>
                  </a:lnTo>
                  <a:cubicBezTo>
                    <a:pt x="2000" y="1227"/>
                    <a:pt x="2250" y="1227"/>
                    <a:pt x="2417" y="1143"/>
                  </a:cubicBezTo>
                  <a:lnTo>
                    <a:pt x="4108" y="155"/>
                  </a:lnTo>
                  <a:cubicBezTo>
                    <a:pt x="4191" y="119"/>
                    <a:pt x="4227" y="48"/>
                    <a:pt x="4227" y="0"/>
                  </a:cubicBezTo>
                  <a:lnTo>
                    <a:pt x="4227" y="322"/>
                  </a:lnTo>
                  <a:cubicBezTo>
                    <a:pt x="4215" y="381"/>
                    <a:pt x="4191" y="441"/>
                    <a:pt x="4108" y="48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3959125" y="3575875"/>
              <a:ext cx="105675" cy="38500"/>
            </a:xfrm>
            <a:custGeom>
              <a:avLst/>
              <a:gdLst/>
              <a:ahLst/>
              <a:cxnLst/>
              <a:rect l="l" t="t" r="r" b="b"/>
              <a:pathLst>
                <a:path w="4227" h="1540" extrusionOk="0">
                  <a:moveTo>
                    <a:pt x="0" y="0"/>
                  </a:moveTo>
                  <a:lnTo>
                    <a:pt x="0" y="322"/>
                  </a:lnTo>
                  <a:cubicBezTo>
                    <a:pt x="0" y="381"/>
                    <a:pt x="48" y="441"/>
                    <a:pt x="119" y="488"/>
                  </a:cubicBezTo>
                  <a:lnTo>
                    <a:pt x="1834" y="1477"/>
                  </a:lnTo>
                  <a:cubicBezTo>
                    <a:pt x="1917" y="1518"/>
                    <a:pt x="2021" y="1539"/>
                    <a:pt x="2125" y="1539"/>
                  </a:cubicBezTo>
                  <a:cubicBezTo>
                    <a:pt x="2229" y="1539"/>
                    <a:pt x="2334" y="1518"/>
                    <a:pt x="2417" y="1477"/>
                  </a:cubicBezTo>
                  <a:lnTo>
                    <a:pt x="4108" y="488"/>
                  </a:lnTo>
                  <a:cubicBezTo>
                    <a:pt x="4191" y="441"/>
                    <a:pt x="4227" y="381"/>
                    <a:pt x="4227" y="322"/>
                  </a:cubicBezTo>
                  <a:lnTo>
                    <a:pt x="4227" y="0"/>
                  </a:lnTo>
                  <a:cubicBezTo>
                    <a:pt x="4227" y="60"/>
                    <a:pt x="4191" y="119"/>
                    <a:pt x="4108" y="167"/>
                  </a:cubicBezTo>
                  <a:lnTo>
                    <a:pt x="2417" y="1143"/>
                  </a:lnTo>
                  <a:cubicBezTo>
                    <a:pt x="2334" y="1191"/>
                    <a:pt x="2229" y="1215"/>
                    <a:pt x="2125" y="1215"/>
                  </a:cubicBezTo>
                  <a:cubicBezTo>
                    <a:pt x="2021" y="1215"/>
                    <a:pt x="1917" y="1191"/>
                    <a:pt x="1834" y="1143"/>
                  </a:cubicBezTo>
                  <a:lnTo>
                    <a:pt x="119" y="167"/>
                  </a:lnTo>
                  <a:cubicBezTo>
                    <a:pt x="48" y="11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3959125" y="3575875"/>
              <a:ext cx="105675" cy="39000"/>
            </a:xfrm>
            <a:custGeom>
              <a:avLst/>
              <a:gdLst/>
              <a:ahLst/>
              <a:cxnLst/>
              <a:rect l="l" t="t" r="r" b="b"/>
              <a:pathLst>
                <a:path w="4227" h="1560" fill="none" extrusionOk="0">
                  <a:moveTo>
                    <a:pt x="4227" y="0"/>
                  </a:moveTo>
                  <a:lnTo>
                    <a:pt x="4227" y="322"/>
                  </a:lnTo>
                  <a:cubicBezTo>
                    <a:pt x="4227" y="381"/>
                    <a:pt x="4191" y="441"/>
                    <a:pt x="4108" y="488"/>
                  </a:cubicBezTo>
                  <a:lnTo>
                    <a:pt x="2417" y="1477"/>
                  </a:lnTo>
                  <a:cubicBezTo>
                    <a:pt x="2250" y="1560"/>
                    <a:pt x="2000" y="1560"/>
                    <a:pt x="1834" y="1477"/>
                  </a:cubicBezTo>
                  <a:lnTo>
                    <a:pt x="119" y="488"/>
                  </a:lnTo>
                  <a:cubicBezTo>
                    <a:pt x="48" y="441"/>
                    <a:pt x="0" y="381"/>
                    <a:pt x="0" y="322"/>
                  </a:cubicBezTo>
                  <a:lnTo>
                    <a:pt x="0" y="0"/>
                  </a:lnTo>
                  <a:cubicBezTo>
                    <a:pt x="0" y="60"/>
                    <a:pt x="48" y="119"/>
                    <a:pt x="119" y="167"/>
                  </a:cubicBezTo>
                  <a:lnTo>
                    <a:pt x="1834" y="1143"/>
                  </a:lnTo>
                  <a:cubicBezTo>
                    <a:pt x="2000" y="1238"/>
                    <a:pt x="2250" y="1238"/>
                    <a:pt x="2417" y="1143"/>
                  </a:cubicBezTo>
                  <a:lnTo>
                    <a:pt x="4108" y="167"/>
                  </a:lnTo>
                  <a:cubicBezTo>
                    <a:pt x="4191" y="119"/>
                    <a:pt x="4227" y="60"/>
                    <a:pt x="4227" y="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4147525" y="3972650"/>
              <a:ext cx="107775" cy="60750"/>
            </a:xfrm>
            <a:custGeom>
              <a:avLst/>
              <a:gdLst/>
              <a:ahLst/>
              <a:cxnLst/>
              <a:rect l="l" t="t" r="r" b="b"/>
              <a:pathLst>
                <a:path w="4311" h="2430" extrusionOk="0">
                  <a:moveTo>
                    <a:pt x="2150" y="0"/>
                  </a:moveTo>
                  <a:cubicBezTo>
                    <a:pt x="2046" y="0"/>
                    <a:pt x="1941" y="24"/>
                    <a:pt x="1858" y="72"/>
                  </a:cubicBezTo>
                  <a:lnTo>
                    <a:pt x="155" y="1048"/>
                  </a:lnTo>
                  <a:cubicBezTo>
                    <a:pt x="1" y="1143"/>
                    <a:pt x="1" y="1286"/>
                    <a:pt x="155" y="1381"/>
                  </a:cubicBezTo>
                  <a:lnTo>
                    <a:pt x="1870" y="2358"/>
                  </a:lnTo>
                  <a:cubicBezTo>
                    <a:pt x="1953" y="2405"/>
                    <a:pt x="2058" y="2429"/>
                    <a:pt x="2162" y="2429"/>
                  </a:cubicBezTo>
                  <a:cubicBezTo>
                    <a:pt x="2266" y="2429"/>
                    <a:pt x="2370" y="2405"/>
                    <a:pt x="2453" y="2358"/>
                  </a:cubicBezTo>
                  <a:lnTo>
                    <a:pt x="4144" y="1381"/>
                  </a:lnTo>
                  <a:cubicBezTo>
                    <a:pt x="4311" y="1286"/>
                    <a:pt x="4311" y="1143"/>
                    <a:pt x="4144" y="1048"/>
                  </a:cubicBezTo>
                  <a:lnTo>
                    <a:pt x="2441" y="72"/>
                  </a:lnTo>
                  <a:cubicBezTo>
                    <a:pt x="2358" y="24"/>
                    <a:pt x="2254" y="0"/>
                    <a:pt x="21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4147525" y="3972050"/>
              <a:ext cx="107775" cy="61925"/>
            </a:xfrm>
            <a:custGeom>
              <a:avLst/>
              <a:gdLst/>
              <a:ahLst/>
              <a:cxnLst/>
              <a:rect l="l" t="t" r="r" b="b"/>
              <a:pathLst>
                <a:path w="4311" h="2477" fill="none" extrusionOk="0">
                  <a:moveTo>
                    <a:pt x="4144" y="1072"/>
                  </a:moveTo>
                  <a:cubicBezTo>
                    <a:pt x="4311" y="1167"/>
                    <a:pt x="4311" y="1310"/>
                    <a:pt x="4144" y="1405"/>
                  </a:cubicBezTo>
                  <a:lnTo>
                    <a:pt x="2453" y="2382"/>
                  </a:lnTo>
                  <a:cubicBezTo>
                    <a:pt x="2287" y="2477"/>
                    <a:pt x="2037" y="2477"/>
                    <a:pt x="1870" y="2382"/>
                  </a:cubicBezTo>
                  <a:lnTo>
                    <a:pt x="155" y="1405"/>
                  </a:lnTo>
                  <a:cubicBezTo>
                    <a:pt x="1" y="1310"/>
                    <a:pt x="1" y="1167"/>
                    <a:pt x="155" y="1072"/>
                  </a:cubicBezTo>
                  <a:lnTo>
                    <a:pt x="1858" y="96"/>
                  </a:lnTo>
                  <a:cubicBezTo>
                    <a:pt x="2025" y="0"/>
                    <a:pt x="2275" y="0"/>
                    <a:pt x="2441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3616500" y="2266300"/>
              <a:ext cx="1111775" cy="1497400"/>
            </a:xfrm>
            <a:custGeom>
              <a:avLst/>
              <a:gdLst/>
              <a:ahLst/>
              <a:cxnLst/>
              <a:rect l="l" t="t" r="r" b="b"/>
              <a:pathLst>
                <a:path w="44471" h="59896" extrusionOk="0">
                  <a:moveTo>
                    <a:pt x="66" y="613"/>
                  </a:moveTo>
                  <a:cubicBezTo>
                    <a:pt x="65" y="614"/>
                    <a:pt x="63" y="614"/>
                    <a:pt x="60" y="615"/>
                  </a:cubicBezTo>
                  <a:cubicBezTo>
                    <a:pt x="60" y="616"/>
                    <a:pt x="60" y="616"/>
                    <a:pt x="59" y="617"/>
                  </a:cubicBezTo>
                  <a:lnTo>
                    <a:pt x="59" y="617"/>
                  </a:lnTo>
                  <a:lnTo>
                    <a:pt x="66" y="613"/>
                  </a:lnTo>
                  <a:close/>
                  <a:moveTo>
                    <a:pt x="59" y="617"/>
                  </a:moveTo>
                  <a:lnTo>
                    <a:pt x="13" y="643"/>
                  </a:lnTo>
                  <a:lnTo>
                    <a:pt x="13" y="643"/>
                  </a:lnTo>
                  <a:cubicBezTo>
                    <a:pt x="28" y="638"/>
                    <a:pt x="50" y="633"/>
                    <a:pt x="59" y="617"/>
                  </a:cubicBezTo>
                  <a:close/>
                  <a:moveTo>
                    <a:pt x="13" y="643"/>
                  </a:moveTo>
                  <a:lnTo>
                    <a:pt x="13" y="643"/>
                  </a:lnTo>
                  <a:cubicBezTo>
                    <a:pt x="8" y="645"/>
                    <a:pt x="4" y="648"/>
                    <a:pt x="1" y="651"/>
                  </a:cubicBezTo>
                  <a:lnTo>
                    <a:pt x="13" y="643"/>
                  </a:lnTo>
                  <a:close/>
                  <a:moveTo>
                    <a:pt x="1350" y="0"/>
                  </a:moveTo>
                  <a:cubicBezTo>
                    <a:pt x="1205" y="0"/>
                    <a:pt x="1071" y="36"/>
                    <a:pt x="953" y="103"/>
                  </a:cubicBezTo>
                  <a:lnTo>
                    <a:pt x="66" y="613"/>
                  </a:lnTo>
                  <a:lnTo>
                    <a:pt x="66" y="613"/>
                  </a:lnTo>
                  <a:cubicBezTo>
                    <a:pt x="98" y="603"/>
                    <a:pt x="109" y="602"/>
                    <a:pt x="132" y="591"/>
                  </a:cubicBezTo>
                  <a:cubicBezTo>
                    <a:pt x="156" y="591"/>
                    <a:pt x="180" y="579"/>
                    <a:pt x="215" y="579"/>
                  </a:cubicBezTo>
                  <a:cubicBezTo>
                    <a:pt x="239" y="555"/>
                    <a:pt x="275" y="555"/>
                    <a:pt x="299" y="555"/>
                  </a:cubicBezTo>
                  <a:lnTo>
                    <a:pt x="394" y="555"/>
                  </a:lnTo>
                  <a:cubicBezTo>
                    <a:pt x="465" y="555"/>
                    <a:pt x="537" y="579"/>
                    <a:pt x="608" y="591"/>
                  </a:cubicBezTo>
                  <a:lnTo>
                    <a:pt x="751" y="639"/>
                  </a:lnTo>
                  <a:cubicBezTo>
                    <a:pt x="834" y="674"/>
                    <a:pt x="930" y="710"/>
                    <a:pt x="1013" y="770"/>
                  </a:cubicBezTo>
                  <a:lnTo>
                    <a:pt x="42078" y="24451"/>
                  </a:lnTo>
                  <a:cubicBezTo>
                    <a:pt x="42149" y="24487"/>
                    <a:pt x="42221" y="24535"/>
                    <a:pt x="42304" y="24594"/>
                  </a:cubicBezTo>
                  <a:cubicBezTo>
                    <a:pt x="42328" y="24630"/>
                    <a:pt x="42363" y="24642"/>
                    <a:pt x="42375" y="24654"/>
                  </a:cubicBezTo>
                  <a:cubicBezTo>
                    <a:pt x="42387" y="24654"/>
                    <a:pt x="42399" y="24665"/>
                    <a:pt x="42423" y="24689"/>
                  </a:cubicBezTo>
                  <a:lnTo>
                    <a:pt x="42482" y="24749"/>
                  </a:lnTo>
                  <a:lnTo>
                    <a:pt x="42542" y="24808"/>
                  </a:lnTo>
                  <a:lnTo>
                    <a:pt x="42602" y="24868"/>
                  </a:lnTo>
                  <a:cubicBezTo>
                    <a:pt x="42732" y="24987"/>
                    <a:pt x="42840" y="25118"/>
                    <a:pt x="42935" y="25261"/>
                  </a:cubicBezTo>
                  <a:cubicBezTo>
                    <a:pt x="42959" y="25297"/>
                    <a:pt x="42971" y="25308"/>
                    <a:pt x="42983" y="25344"/>
                  </a:cubicBezTo>
                  <a:cubicBezTo>
                    <a:pt x="43078" y="25463"/>
                    <a:pt x="43149" y="25594"/>
                    <a:pt x="43209" y="25725"/>
                  </a:cubicBezTo>
                  <a:cubicBezTo>
                    <a:pt x="43221" y="25761"/>
                    <a:pt x="43221" y="25785"/>
                    <a:pt x="43233" y="25797"/>
                  </a:cubicBezTo>
                  <a:cubicBezTo>
                    <a:pt x="43387" y="26094"/>
                    <a:pt x="43471" y="26428"/>
                    <a:pt x="43506" y="26725"/>
                  </a:cubicBezTo>
                  <a:cubicBezTo>
                    <a:pt x="43518" y="26797"/>
                    <a:pt x="43518" y="26868"/>
                    <a:pt x="43518" y="26951"/>
                  </a:cubicBezTo>
                  <a:lnTo>
                    <a:pt x="43435" y="57920"/>
                  </a:lnTo>
                  <a:lnTo>
                    <a:pt x="43435" y="58955"/>
                  </a:lnTo>
                  <a:lnTo>
                    <a:pt x="43435" y="59074"/>
                  </a:lnTo>
                  <a:cubicBezTo>
                    <a:pt x="43435" y="59158"/>
                    <a:pt x="43411" y="59229"/>
                    <a:pt x="43399" y="59301"/>
                  </a:cubicBezTo>
                  <a:cubicBezTo>
                    <a:pt x="43387" y="59336"/>
                    <a:pt x="43387" y="59360"/>
                    <a:pt x="43375" y="59396"/>
                  </a:cubicBezTo>
                  <a:cubicBezTo>
                    <a:pt x="43352" y="59420"/>
                    <a:pt x="43352" y="59455"/>
                    <a:pt x="43340" y="59479"/>
                  </a:cubicBezTo>
                  <a:cubicBezTo>
                    <a:pt x="43328" y="59527"/>
                    <a:pt x="43316" y="59551"/>
                    <a:pt x="43292" y="59586"/>
                  </a:cubicBezTo>
                  <a:cubicBezTo>
                    <a:pt x="43280" y="59610"/>
                    <a:pt x="43268" y="59646"/>
                    <a:pt x="43256" y="59658"/>
                  </a:cubicBezTo>
                  <a:cubicBezTo>
                    <a:pt x="43233" y="59670"/>
                    <a:pt x="43221" y="59706"/>
                    <a:pt x="43209" y="59717"/>
                  </a:cubicBezTo>
                  <a:lnTo>
                    <a:pt x="43197" y="59729"/>
                  </a:lnTo>
                  <a:cubicBezTo>
                    <a:pt x="43173" y="59765"/>
                    <a:pt x="43161" y="59777"/>
                    <a:pt x="43149" y="59789"/>
                  </a:cubicBezTo>
                  <a:cubicBezTo>
                    <a:pt x="43137" y="59825"/>
                    <a:pt x="43102" y="59836"/>
                    <a:pt x="43090" y="59848"/>
                  </a:cubicBezTo>
                  <a:cubicBezTo>
                    <a:pt x="43084" y="59859"/>
                    <a:pt x="43077" y="59867"/>
                    <a:pt x="43068" y="59874"/>
                  </a:cubicBezTo>
                  <a:lnTo>
                    <a:pt x="43068" y="59874"/>
                  </a:lnTo>
                  <a:lnTo>
                    <a:pt x="43971" y="59348"/>
                  </a:lnTo>
                  <a:cubicBezTo>
                    <a:pt x="44221" y="59194"/>
                    <a:pt x="44387" y="58884"/>
                    <a:pt x="44387" y="58420"/>
                  </a:cubicBezTo>
                  <a:lnTo>
                    <a:pt x="44471" y="26416"/>
                  </a:lnTo>
                  <a:cubicBezTo>
                    <a:pt x="44471" y="25499"/>
                    <a:pt x="43828" y="24392"/>
                    <a:pt x="43042" y="23915"/>
                  </a:cubicBezTo>
                  <a:lnTo>
                    <a:pt x="1977" y="198"/>
                  </a:lnTo>
                  <a:cubicBezTo>
                    <a:pt x="1754" y="63"/>
                    <a:pt x="1542" y="0"/>
                    <a:pt x="1350" y="0"/>
                  </a:cubicBezTo>
                  <a:close/>
                  <a:moveTo>
                    <a:pt x="43068" y="59874"/>
                  </a:moveTo>
                  <a:lnTo>
                    <a:pt x="43030" y="59896"/>
                  </a:lnTo>
                  <a:cubicBezTo>
                    <a:pt x="43043" y="59889"/>
                    <a:pt x="43057" y="59883"/>
                    <a:pt x="43068" y="598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3616500" y="2265000"/>
              <a:ext cx="1111775" cy="1498700"/>
            </a:xfrm>
            <a:custGeom>
              <a:avLst/>
              <a:gdLst/>
              <a:ahLst/>
              <a:cxnLst/>
              <a:rect l="l" t="t" r="r" b="b"/>
              <a:pathLst>
                <a:path w="44471" h="59948" fill="none" extrusionOk="0">
                  <a:moveTo>
                    <a:pt x="44471" y="26468"/>
                  </a:moveTo>
                  <a:lnTo>
                    <a:pt x="44387" y="58472"/>
                  </a:lnTo>
                  <a:cubicBezTo>
                    <a:pt x="44387" y="58936"/>
                    <a:pt x="44221" y="59246"/>
                    <a:pt x="43971" y="59400"/>
                  </a:cubicBezTo>
                  <a:lnTo>
                    <a:pt x="43030" y="59948"/>
                  </a:lnTo>
                  <a:cubicBezTo>
                    <a:pt x="43054" y="59936"/>
                    <a:pt x="43078" y="59924"/>
                    <a:pt x="43090" y="59900"/>
                  </a:cubicBezTo>
                  <a:cubicBezTo>
                    <a:pt x="43102" y="59888"/>
                    <a:pt x="43137" y="59877"/>
                    <a:pt x="43149" y="59841"/>
                  </a:cubicBezTo>
                  <a:cubicBezTo>
                    <a:pt x="43161" y="59829"/>
                    <a:pt x="43173" y="59817"/>
                    <a:pt x="43197" y="59781"/>
                  </a:cubicBezTo>
                  <a:lnTo>
                    <a:pt x="43209" y="59769"/>
                  </a:lnTo>
                  <a:cubicBezTo>
                    <a:pt x="43221" y="59758"/>
                    <a:pt x="43233" y="59722"/>
                    <a:pt x="43256" y="59710"/>
                  </a:cubicBezTo>
                  <a:lnTo>
                    <a:pt x="43256" y="59710"/>
                  </a:lnTo>
                  <a:cubicBezTo>
                    <a:pt x="43268" y="59698"/>
                    <a:pt x="43280" y="59662"/>
                    <a:pt x="43292" y="59638"/>
                  </a:cubicBezTo>
                  <a:cubicBezTo>
                    <a:pt x="43316" y="59603"/>
                    <a:pt x="43328" y="59579"/>
                    <a:pt x="43340" y="59531"/>
                  </a:cubicBezTo>
                  <a:cubicBezTo>
                    <a:pt x="43352" y="59507"/>
                    <a:pt x="43352" y="59472"/>
                    <a:pt x="43375" y="59448"/>
                  </a:cubicBezTo>
                  <a:cubicBezTo>
                    <a:pt x="43387" y="59412"/>
                    <a:pt x="43387" y="59388"/>
                    <a:pt x="43399" y="59353"/>
                  </a:cubicBezTo>
                  <a:cubicBezTo>
                    <a:pt x="43411" y="59281"/>
                    <a:pt x="43435" y="59210"/>
                    <a:pt x="43435" y="59126"/>
                  </a:cubicBezTo>
                  <a:lnTo>
                    <a:pt x="43435" y="59007"/>
                  </a:lnTo>
                  <a:lnTo>
                    <a:pt x="43435" y="57972"/>
                  </a:lnTo>
                  <a:lnTo>
                    <a:pt x="43518" y="27003"/>
                  </a:lnTo>
                  <a:cubicBezTo>
                    <a:pt x="43518" y="26920"/>
                    <a:pt x="43518" y="26849"/>
                    <a:pt x="43506" y="26777"/>
                  </a:cubicBezTo>
                  <a:cubicBezTo>
                    <a:pt x="43471" y="26480"/>
                    <a:pt x="43387" y="26146"/>
                    <a:pt x="43233" y="25849"/>
                  </a:cubicBezTo>
                  <a:cubicBezTo>
                    <a:pt x="43221" y="25837"/>
                    <a:pt x="43221" y="25813"/>
                    <a:pt x="43209" y="25777"/>
                  </a:cubicBezTo>
                  <a:cubicBezTo>
                    <a:pt x="43149" y="25646"/>
                    <a:pt x="43078" y="25515"/>
                    <a:pt x="42983" y="25396"/>
                  </a:cubicBezTo>
                  <a:cubicBezTo>
                    <a:pt x="42971" y="25360"/>
                    <a:pt x="42959" y="25349"/>
                    <a:pt x="42935" y="25313"/>
                  </a:cubicBezTo>
                  <a:cubicBezTo>
                    <a:pt x="42840" y="25170"/>
                    <a:pt x="42732" y="25039"/>
                    <a:pt x="42602" y="24920"/>
                  </a:cubicBezTo>
                  <a:lnTo>
                    <a:pt x="42542" y="24860"/>
                  </a:lnTo>
                  <a:lnTo>
                    <a:pt x="42482" y="24801"/>
                  </a:lnTo>
                  <a:lnTo>
                    <a:pt x="42423" y="24741"/>
                  </a:lnTo>
                  <a:cubicBezTo>
                    <a:pt x="42399" y="24717"/>
                    <a:pt x="42387" y="24706"/>
                    <a:pt x="42375" y="24706"/>
                  </a:cubicBezTo>
                  <a:cubicBezTo>
                    <a:pt x="42363" y="24694"/>
                    <a:pt x="42328" y="24682"/>
                    <a:pt x="42304" y="24646"/>
                  </a:cubicBezTo>
                  <a:cubicBezTo>
                    <a:pt x="42221" y="24587"/>
                    <a:pt x="42149" y="24539"/>
                    <a:pt x="42078" y="24503"/>
                  </a:cubicBezTo>
                  <a:lnTo>
                    <a:pt x="1013" y="822"/>
                  </a:lnTo>
                  <a:cubicBezTo>
                    <a:pt x="930" y="762"/>
                    <a:pt x="834" y="726"/>
                    <a:pt x="751" y="691"/>
                  </a:cubicBezTo>
                  <a:lnTo>
                    <a:pt x="608" y="643"/>
                  </a:lnTo>
                  <a:cubicBezTo>
                    <a:pt x="537" y="631"/>
                    <a:pt x="465" y="607"/>
                    <a:pt x="394" y="607"/>
                  </a:cubicBezTo>
                  <a:lnTo>
                    <a:pt x="299" y="607"/>
                  </a:lnTo>
                  <a:lnTo>
                    <a:pt x="299" y="607"/>
                  </a:lnTo>
                  <a:cubicBezTo>
                    <a:pt x="275" y="607"/>
                    <a:pt x="239" y="607"/>
                    <a:pt x="215" y="631"/>
                  </a:cubicBezTo>
                  <a:cubicBezTo>
                    <a:pt x="180" y="631"/>
                    <a:pt x="156" y="643"/>
                    <a:pt x="132" y="643"/>
                  </a:cubicBezTo>
                  <a:cubicBezTo>
                    <a:pt x="108" y="655"/>
                    <a:pt x="96" y="655"/>
                    <a:pt x="60" y="667"/>
                  </a:cubicBezTo>
                  <a:cubicBezTo>
                    <a:pt x="49" y="691"/>
                    <a:pt x="13" y="691"/>
                    <a:pt x="1" y="703"/>
                  </a:cubicBezTo>
                  <a:lnTo>
                    <a:pt x="953" y="155"/>
                  </a:lnTo>
                  <a:cubicBezTo>
                    <a:pt x="1227" y="0"/>
                    <a:pt x="1584" y="12"/>
                    <a:pt x="1977" y="250"/>
                  </a:cubicBezTo>
                  <a:lnTo>
                    <a:pt x="43042" y="23967"/>
                  </a:lnTo>
                  <a:cubicBezTo>
                    <a:pt x="43828" y="24444"/>
                    <a:pt x="44471" y="25551"/>
                    <a:pt x="44471" y="2646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3603425" y="2281075"/>
              <a:ext cx="1101050" cy="1485750"/>
            </a:xfrm>
            <a:custGeom>
              <a:avLst/>
              <a:gdLst/>
              <a:ahLst/>
              <a:cxnLst/>
              <a:rect l="l" t="t" r="r" b="b"/>
              <a:pathLst>
                <a:path w="44042" h="59430" extrusionOk="0">
                  <a:moveTo>
                    <a:pt x="810" y="0"/>
                  </a:moveTo>
                  <a:cubicBezTo>
                    <a:pt x="774" y="0"/>
                    <a:pt x="750" y="12"/>
                    <a:pt x="714" y="12"/>
                  </a:cubicBezTo>
                  <a:cubicBezTo>
                    <a:pt x="703" y="12"/>
                    <a:pt x="679" y="12"/>
                    <a:pt x="643" y="24"/>
                  </a:cubicBezTo>
                  <a:cubicBezTo>
                    <a:pt x="619" y="36"/>
                    <a:pt x="595" y="36"/>
                    <a:pt x="572" y="60"/>
                  </a:cubicBezTo>
                  <a:cubicBezTo>
                    <a:pt x="274" y="191"/>
                    <a:pt x="95" y="512"/>
                    <a:pt x="95" y="1012"/>
                  </a:cubicBezTo>
                  <a:lnTo>
                    <a:pt x="0" y="33028"/>
                  </a:lnTo>
                  <a:cubicBezTo>
                    <a:pt x="0" y="33933"/>
                    <a:pt x="655" y="35052"/>
                    <a:pt x="1453" y="35504"/>
                  </a:cubicBezTo>
                  <a:lnTo>
                    <a:pt x="42505" y="59234"/>
                  </a:lnTo>
                  <a:cubicBezTo>
                    <a:pt x="42738" y="59367"/>
                    <a:pt x="42953" y="59429"/>
                    <a:pt x="43144" y="59429"/>
                  </a:cubicBezTo>
                  <a:cubicBezTo>
                    <a:pt x="43296" y="59429"/>
                    <a:pt x="43432" y="59390"/>
                    <a:pt x="43553" y="59317"/>
                  </a:cubicBezTo>
                  <a:cubicBezTo>
                    <a:pt x="43565" y="59305"/>
                    <a:pt x="43601" y="59293"/>
                    <a:pt x="43613" y="59281"/>
                  </a:cubicBezTo>
                  <a:lnTo>
                    <a:pt x="43672" y="59222"/>
                  </a:lnTo>
                  <a:cubicBezTo>
                    <a:pt x="43684" y="59186"/>
                    <a:pt x="43696" y="59174"/>
                    <a:pt x="43720" y="59162"/>
                  </a:cubicBezTo>
                  <a:lnTo>
                    <a:pt x="43732" y="59138"/>
                  </a:lnTo>
                  <a:cubicBezTo>
                    <a:pt x="43744" y="59126"/>
                    <a:pt x="43756" y="59103"/>
                    <a:pt x="43779" y="59079"/>
                  </a:cubicBezTo>
                  <a:cubicBezTo>
                    <a:pt x="43791" y="59055"/>
                    <a:pt x="43803" y="59043"/>
                    <a:pt x="43815" y="59007"/>
                  </a:cubicBezTo>
                  <a:cubicBezTo>
                    <a:pt x="43839" y="58984"/>
                    <a:pt x="43851" y="58936"/>
                    <a:pt x="43863" y="58900"/>
                  </a:cubicBezTo>
                  <a:cubicBezTo>
                    <a:pt x="43875" y="58876"/>
                    <a:pt x="43875" y="58841"/>
                    <a:pt x="43898" y="58817"/>
                  </a:cubicBezTo>
                  <a:cubicBezTo>
                    <a:pt x="43910" y="58781"/>
                    <a:pt x="43922" y="58757"/>
                    <a:pt x="43922" y="58722"/>
                  </a:cubicBezTo>
                  <a:cubicBezTo>
                    <a:pt x="43934" y="58662"/>
                    <a:pt x="43958" y="58591"/>
                    <a:pt x="43958" y="58507"/>
                  </a:cubicBezTo>
                  <a:lnTo>
                    <a:pt x="43958" y="58388"/>
                  </a:lnTo>
                  <a:lnTo>
                    <a:pt x="43958" y="57340"/>
                  </a:lnTo>
                  <a:lnTo>
                    <a:pt x="44041" y="26372"/>
                  </a:lnTo>
                  <a:cubicBezTo>
                    <a:pt x="44041" y="26301"/>
                    <a:pt x="44041" y="26230"/>
                    <a:pt x="44029" y="26158"/>
                  </a:cubicBezTo>
                  <a:cubicBezTo>
                    <a:pt x="43994" y="25860"/>
                    <a:pt x="43898" y="25539"/>
                    <a:pt x="43756" y="25241"/>
                  </a:cubicBezTo>
                  <a:cubicBezTo>
                    <a:pt x="43756" y="25206"/>
                    <a:pt x="43744" y="25182"/>
                    <a:pt x="43732" y="25170"/>
                  </a:cubicBezTo>
                  <a:cubicBezTo>
                    <a:pt x="43672" y="25027"/>
                    <a:pt x="43601" y="24896"/>
                    <a:pt x="43506" y="24777"/>
                  </a:cubicBezTo>
                  <a:cubicBezTo>
                    <a:pt x="43494" y="24741"/>
                    <a:pt x="43482" y="24729"/>
                    <a:pt x="43458" y="24706"/>
                  </a:cubicBezTo>
                  <a:cubicBezTo>
                    <a:pt x="43363" y="24551"/>
                    <a:pt x="43244" y="24420"/>
                    <a:pt x="43125" y="24301"/>
                  </a:cubicBezTo>
                  <a:lnTo>
                    <a:pt x="43065" y="24241"/>
                  </a:lnTo>
                  <a:lnTo>
                    <a:pt x="43005" y="24182"/>
                  </a:lnTo>
                  <a:cubicBezTo>
                    <a:pt x="42982" y="24158"/>
                    <a:pt x="42958" y="24134"/>
                    <a:pt x="42946" y="24122"/>
                  </a:cubicBezTo>
                  <a:cubicBezTo>
                    <a:pt x="42922" y="24122"/>
                    <a:pt x="42910" y="24110"/>
                    <a:pt x="42898" y="24098"/>
                  </a:cubicBezTo>
                  <a:cubicBezTo>
                    <a:pt x="42863" y="24063"/>
                    <a:pt x="42851" y="24051"/>
                    <a:pt x="42827" y="24039"/>
                  </a:cubicBezTo>
                  <a:cubicBezTo>
                    <a:pt x="42744" y="23979"/>
                    <a:pt x="42672" y="23932"/>
                    <a:pt x="42601" y="23884"/>
                  </a:cubicBezTo>
                  <a:lnTo>
                    <a:pt x="1536" y="203"/>
                  </a:lnTo>
                  <a:cubicBezTo>
                    <a:pt x="1429" y="143"/>
                    <a:pt x="1345" y="95"/>
                    <a:pt x="1250" y="72"/>
                  </a:cubicBezTo>
                  <a:lnTo>
                    <a:pt x="1119" y="24"/>
                  </a:lnTo>
                  <a:cubicBezTo>
                    <a:pt x="1048" y="12"/>
                    <a:pt x="976" y="0"/>
                    <a:pt x="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3603425" y="2281075"/>
              <a:ext cx="1101050" cy="1487100"/>
            </a:xfrm>
            <a:custGeom>
              <a:avLst/>
              <a:gdLst/>
              <a:ahLst/>
              <a:cxnLst/>
              <a:rect l="l" t="t" r="r" b="b"/>
              <a:pathLst>
                <a:path w="44042" h="59484" fill="none" extrusionOk="0">
                  <a:moveTo>
                    <a:pt x="44041" y="26372"/>
                  </a:moveTo>
                  <a:lnTo>
                    <a:pt x="43958" y="57340"/>
                  </a:lnTo>
                  <a:lnTo>
                    <a:pt x="43958" y="58388"/>
                  </a:lnTo>
                  <a:lnTo>
                    <a:pt x="43958" y="58507"/>
                  </a:lnTo>
                  <a:cubicBezTo>
                    <a:pt x="43958" y="58591"/>
                    <a:pt x="43934" y="58662"/>
                    <a:pt x="43922" y="58722"/>
                  </a:cubicBezTo>
                  <a:cubicBezTo>
                    <a:pt x="43922" y="58757"/>
                    <a:pt x="43910" y="58781"/>
                    <a:pt x="43898" y="58817"/>
                  </a:cubicBezTo>
                  <a:cubicBezTo>
                    <a:pt x="43875" y="58841"/>
                    <a:pt x="43875" y="58876"/>
                    <a:pt x="43863" y="58900"/>
                  </a:cubicBezTo>
                  <a:cubicBezTo>
                    <a:pt x="43851" y="58936"/>
                    <a:pt x="43839" y="58984"/>
                    <a:pt x="43815" y="59007"/>
                  </a:cubicBezTo>
                  <a:cubicBezTo>
                    <a:pt x="43803" y="59043"/>
                    <a:pt x="43791" y="59055"/>
                    <a:pt x="43779" y="59079"/>
                  </a:cubicBezTo>
                  <a:lnTo>
                    <a:pt x="43779" y="59079"/>
                  </a:lnTo>
                  <a:cubicBezTo>
                    <a:pt x="43756" y="59103"/>
                    <a:pt x="43744" y="59126"/>
                    <a:pt x="43732" y="59138"/>
                  </a:cubicBezTo>
                  <a:lnTo>
                    <a:pt x="43720" y="59162"/>
                  </a:lnTo>
                  <a:cubicBezTo>
                    <a:pt x="43696" y="59174"/>
                    <a:pt x="43684" y="59186"/>
                    <a:pt x="43672" y="59222"/>
                  </a:cubicBezTo>
                  <a:lnTo>
                    <a:pt x="43613" y="59281"/>
                  </a:lnTo>
                  <a:cubicBezTo>
                    <a:pt x="43601" y="59293"/>
                    <a:pt x="43565" y="59305"/>
                    <a:pt x="43553" y="59317"/>
                  </a:cubicBezTo>
                  <a:cubicBezTo>
                    <a:pt x="43279" y="59484"/>
                    <a:pt x="42922" y="59472"/>
                    <a:pt x="42505" y="59234"/>
                  </a:cubicBezTo>
                  <a:lnTo>
                    <a:pt x="1453" y="35504"/>
                  </a:lnTo>
                  <a:cubicBezTo>
                    <a:pt x="655" y="35052"/>
                    <a:pt x="0" y="33933"/>
                    <a:pt x="0" y="33028"/>
                  </a:cubicBezTo>
                  <a:lnTo>
                    <a:pt x="95" y="1012"/>
                  </a:lnTo>
                  <a:cubicBezTo>
                    <a:pt x="95" y="512"/>
                    <a:pt x="274" y="191"/>
                    <a:pt x="572" y="60"/>
                  </a:cubicBezTo>
                  <a:cubicBezTo>
                    <a:pt x="595" y="36"/>
                    <a:pt x="619" y="36"/>
                    <a:pt x="643" y="24"/>
                  </a:cubicBezTo>
                  <a:cubicBezTo>
                    <a:pt x="679" y="12"/>
                    <a:pt x="703" y="12"/>
                    <a:pt x="714" y="12"/>
                  </a:cubicBezTo>
                  <a:cubicBezTo>
                    <a:pt x="750" y="12"/>
                    <a:pt x="774" y="0"/>
                    <a:pt x="810" y="0"/>
                  </a:cubicBezTo>
                  <a:lnTo>
                    <a:pt x="810" y="0"/>
                  </a:lnTo>
                  <a:lnTo>
                    <a:pt x="893" y="0"/>
                  </a:lnTo>
                  <a:cubicBezTo>
                    <a:pt x="976" y="0"/>
                    <a:pt x="1048" y="12"/>
                    <a:pt x="1119" y="24"/>
                  </a:cubicBezTo>
                  <a:lnTo>
                    <a:pt x="1250" y="72"/>
                  </a:lnTo>
                  <a:cubicBezTo>
                    <a:pt x="1345" y="95"/>
                    <a:pt x="1429" y="143"/>
                    <a:pt x="1536" y="203"/>
                  </a:cubicBezTo>
                  <a:lnTo>
                    <a:pt x="42601" y="23884"/>
                  </a:lnTo>
                  <a:cubicBezTo>
                    <a:pt x="42672" y="23932"/>
                    <a:pt x="42744" y="23979"/>
                    <a:pt x="42827" y="24039"/>
                  </a:cubicBezTo>
                  <a:cubicBezTo>
                    <a:pt x="42851" y="24051"/>
                    <a:pt x="42863" y="24063"/>
                    <a:pt x="42898" y="24098"/>
                  </a:cubicBezTo>
                  <a:cubicBezTo>
                    <a:pt x="42910" y="24110"/>
                    <a:pt x="42922" y="24122"/>
                    <a:pt x="42946" y="24122"/>
                  </a:cubicBezTo>
                  <a:cubicBezTo>
                    <a:pt x="42958" y="24134"/>
                    <a:pt x="42982" y="24158"/>
                    <a:pt x="43005" y="24182"/>
                  </a:cubicBezTo>
                  <a:lnTo>
                    <a:pt x="43065" y="24241"/>
                  </a:lnTo>
                  <a:lnTo>
                    <a:pt x="43125" y="24301"/>
                  </a:lnTo>
                  <a:cubicBezTo>
                    <a:pt x="43244" y="24420"/>
                    <a:pt x="43363" y="24551"/>
                    <a:pt x="43458" y="24706"/>
                  </a:cubicBezTo>
                  <a:cubicBezTo>
                    <a:pt x="43482" y="24729"/>
                    <a:pt x="43494" y="24741"/>
                    <a:pt x="43506" y="24777"/>
                  </a:cubicBezTo>
                  <a:cubicBezTo>
                    <a:pt x="43601" y="24896"/>
                    <a:pt x="43672" y="25027"/>
                    <a:pt x="43732" y="25170"/>
                  </a:cubicBezTo>
                  <a:cubicBezTo>
                    <a:pt x="43744" y="25182"/>
                    <a:pt x="43756" y="25206"/>
                    <a:pt x="43756" y="25241"/>
                  </a:cubicBezTo>
                  <a:cubicBezTo>
                    <a:pt x="43898" y="25539"/>
                    <a:pt x="43994" y="25860"/>
                    <a:pt x="44029" y="26158"/>
                  </a:cubicBezTo>
                  <a:cubicBezTo>
                    <a:pt x="44041" y="26230"/>
                    <a:pt x="44041" y="26301"/>
                    <a:pt x="44041" y="263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3618000" y="2336625"/>
              <a:ext cx="1069500" cy="1397175"/>
            </a:xfrm>
            <a:custGeom>
              <a:avLst/>
              <a:gdLst/>
              <a:ahLst/>
              <a:cxnLst/>
              <a:rect l="l" t="t" r="r" b="b"/>
              <a:pathLst>
                <a:path w="42780" h="55887" extrusionOk="0">
                  <a:moveTo>
                    <a:pt x="876" y="1"/>
                  </a:moveTo>
                  <a:cubicBezTo>
                    <a:pt x="415" y="1"/>
                    <a:pt x="96" y="357"/>
                    <a:pt x="96" y="981"/>
                  </a:cubicBezTo>
                  <a:lnTo>
                    <a:pt x="24" y="21400"/>
                  </a:lnTo>
                  <a:lnTo>
                    <a:pt x="0" y="30246"/>
                  </a:lnTo>
                  <a:cubicBezTo>
                    <a:pt x="0" y="31139"/>
                    <a:pt x="655" y="32235"/>
                    <a:pt x="1441" y="32687"/>
                  </a:cubicBezTo>
                  <a:lnTo>
                    <a:pt x="11966" y="38759"/>
                  </a:lnTo>
                  <a:lnTo>
                    <a:pt x="41256" y="55690"/>
                  </a:lnTo>
                  <a:cubicBezTo>
                    <a:pt x="41488" y="55824"/>
                    <a:pt x="41709" y="55887"/>
                    <a:pt x="41904" y="55887"/>
                  </a:cubicBezTo>
                  <a:cubicBezTo>
                    <a:pt x="42371" y="55887"/>
                    <a:pt x="42696" y="55528"/>
                    <a:pt x="42696" y="54916"/>
                  </a:cubicBezTo>
                  <a:lnTo>
                    <a:pt x="42756" y="33140"/>
                  </a:lnTo>
                  <a:lnTo>
                    <a:pt x="42780" y="25627"/>
                  </a:lnTo>
                  <a:cubicBezTo>
                    <a:pt x="42780" y="24734"/>
                    <a:pt x="42137" y="23627"/>
                    <a:pt x="41327" y="23174"/>
                  </a:cubicBezTo>
                  <a:lnTo>
                    <a:pt x="33267" y="18519"/>
                  </a:lnTo>
                  <a:lnTo>
                    <a:pt x="1536" y="207"/>
                  </a:lnTo>
                  <a:cubicBezTo>
                    <a:pt x="1299" y="67"/>
                    <a:pt x="1074" y="1"/>
                    <a:pt x="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3618000" y="2330175"/>
              <a:ext cx="1069500" cy="1410025"/>
            </a:xfrm>
            <a:custGeom>
              <a:avLst/>
              <a:gdLst/>
              <a:ahLst/>
              <a:cxnLst/>
              <a:rect l="l" t="t" r="r" b="b"/>
              <a:pathLst>
                <a:path w="42780" h="56401" fill="none" extrusionOk="0">
                  <a:moveTo>
                    <a:pt x="42780" y="25885"/>
                  </a:moveTo>
                  <a:lnTo>
                    <a:pt x="42756" y="33398"/>
                  </a:lnTo>
                  <a:lnTo>
                    <a:pt x="42696" y="55174"/>
                  </a:lnTo>
                  <a:cubicBezTo>
                    <a:pt x="42696" y="56043"/>
                    <a:pt x="42041" y="56400"/>
                    <a:pt x="41256" y="55948"/>
                  </a:cubicBezTo>
                  <a:lnTo>
                    <a:pt x="11966" y="39017"/>
                  </a:lnTo>
                  <a:lnTo>
                    <a:pt x="1441" y="32945"/>
                  </a:lnTo>
                  <a:cubicBezTo>
                    <a:pt x="655" y="32493"/>
                    <a:pt x="0" y="31397"/>
                    <a:pt x="0" y="30504"/>
                  </a:cubicBezTo>
                  <a:lnTo>
                    <a:pt x="24" y="21658"/>
                  </a:lnTo>
                  <a:lnTo>
                    <a:pt x="24" y="21658"/>
                  </a:lnTo>
                  <a:lnTo>
                    <a:pt x="96" y="1239"/>
                  </a:lnTo>
                  <a:cubicBezTo>
                    <a:pt x="96" y="346"/>
                    <a:pt x="751" y="1"/>
                    <a:pt x="1536" y="465"/>
                  </a:cubicBezTo>
                  <a:lnTo>
                    <a:pt x="33267" y="18777"/>
                  </a:lnTo>
                  <a:lnTo>
                    <a:pt x="41327" y="23432"/>
                  </a:lnTo>
                  <a:cubicBezTo>
                    <a:pt x="42137" y="23885"/>
                    <a:pt x="42780" y="24992"/>
                    <a:pt x="42780" y="2588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3991550" y="2506275"/>
              <a:ext cx="13425" cy="17225"/>
            </a:xfrm>
            <a:custGeom>
              <a:avLst/>
              <a:gdLst/>
              <a:ahLst/>
              <a:cxnLst/>
              <a:rect l="l" t="t" r="r" b="b"/>
              <a:pathLst>
                <a:path w="537" h="689" extrusionOk="0">
                  <a:moveTo>
                    <a:pt x="153" y="1"/>
                  </a:moveTo>
                  <a:cubicBezTo>
                    <a:pt x="62" y="1"/>
                    <a:pt x="1" y="80"/>
                    <a:pt x="1" y="208"/>
                  </a:cubicBezTo>
                  <a:cubicBezTo>
                    <a:pt x="1" y="362"/>
                    <a:pt x="120" y="565"/>
                    <a:pt x="275" y="648"/>
                  </a:cubicBezTo>
                  <a:cubicBezTo>
                    <a:pt x="316" y="676"/>
                    <a:pt x="356" y="688"/>
                    <a:pt x="391" y="688"/>
                  </a:cubicBezTo>
                  <a:cubicBezTo>
                    <a:pt x="477" y="688"/>
                    <a:pt x="537" y="615"/>
                    <a:pt x="537" y="505"/>
                  </a:cubicBezTo>
                  <a:cubicBezTo>
                    <a:pt x="537" y="327"/>
                    <a:pt x="418" y="124"/>
                    <a:pt x="275" y="41"/>
                  </a:cubicBezTo>
                  <a:cubicBezTo>
                    <a:pt x="230" y="14"/>
                    <a:pt x="189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3991550" y="2504900"/>
              <a:ext cx="13425" cy="19975"/>
            </a:xfrm>
            <a:custGeom>
              <a:avLst/>
              <a:gdLst/>
              <a:ahLst/>
              <a:cxnLst/>
              <a:rect l="l" t="t" r="r" b="b"/>
              <a:pathLst>
                <a:path w="537" h="799" fill="none" extrusionOk="0">
                  <a:moveTo>
                    <a:pt x="275" y="96"/>
                  </a:moveTo>
                  <a:cubicBezTo>
                    <a:pt x="418" y="179"/>
                    <a:pt x="537" y="382"/>
                    <a:pt x="537" y="560"/>
                  </a:cubicBezTo>
                  <a:cubicBezTo>
                    <a:pt x="537" y="715"/>
                    <a:pt x="418" y="798"/>
                    <a:pt x="275" y="703"/>
                  </a:cubicBezTo>
                  <a:cubicBezTo>
                    <a:pt x="120" y="620"/>
                    <a:pt x="1" y="417"/>
                    <a:pt x="1" y="263"/>
                  </a:cubicBezTo>
                  <a:cubicBezTo>
                    <a:pt x="1" y="84"/>
                    <a:pt x="120" y="1"/>
                    <a:pt x="275" y="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18" y="0"/>
                  </a:moveTo>
                  <a:lnTo>
                    <a:pt x="0" y="2846"/>
                  </a:lnTo>
                  <a:lnTo>
                    <a:pt x="0" y="3822"/>
                  </a:lnTo>
                  <a:lnTo>
                    <a:pt x="4930" y="989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4421675" y="3882750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fill="none" extrusionOk="0">
                  <a:moveTo>
                    <a:pt x="4918" y="0"/>
                  </a:moveTo>
                  <a:lnTo>
                    <a:pt x="4930" y="989"/>
                  </a:lnTo>
                  <a:lnTo>
                    <a:pt x="0" y="3822"/>
                  </a:lnTo>
                  <a:lnTo>
                    <a:pt x="0" y="2846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4387450" y="3911025"/>
              <a:ext cx="123250" cy="95575"/>
            </a:xfrm>
            <a:custGeom>
              <a:avLst/>
              <a:gdLst/>
              <a:ahLst/>
              <a:cxnLst/>
              <a:rect l="l" t="t" r="r" b="b"/>
              <a:pathLst>
                <a:path w="4930" h="3823" extrusionOk="0">
                  <a:moveTo>
                    <a:pt x="4929" y="1"/>
                  </a:moveTo>
                  <a:lnTo>
                    <a:pt x="0" y="2846"/>
                  </a:lnTo>
                  <a:lnTo>
                    <a:pt x="12" y="3822"/>
                  </a:lnTo>
                  <a:lnTo>
                    <a:pt x="4929" y="989"/>
                  </a:lnTo>
                  <a:lnTo>
                    <a:pt x="49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3696875" y="2316825"/>
              <a:ext cx="1069800" cy="1396975"/>
            </a:xfrm>
            <a:custGeom>
              <a:avLst/>
              <a:gdLst/>
              <a:ahLst/>
              <a:cxnLst/>
              <a:rect l="l" t="t" r="r" b="b"/>
              <a:pathLst>
                <a:path w="42792" h="55879" extrusionOk="0">
                  <a:moveTo>
                    <a:pt x="872" y="0"/>
                  </a:moveTo>
                  <a:cubicBezTo>
                    <a:pt x="410" y="0"/>
                    <a:pt x="96" y="351"/>
                    <a:pt x="96" y="975"/>
                  </a:cubicBezTo>
                  <a:lnTo>
                    <a:pt x="36" y="21394"/>
                  </a:lnTo>
                  <a:lnTo>
                    <a:pt x="1" y="30253"/>
                  </a:lnTo>
                  <a:cubicBezTo>
                    <a:pt x="1" y="31146"/>
                    <a:pt x="655" y="32229"/>
                    <a:pt x="1441" y="32693"/>
                  </a:cubicBezTo>
                  <a:lnTo>
                    <a:pt x="11966" y="38766"/>
                  </a:lnTo>
                  <a:lnTo>
                    <a:pt x="41268" y="55672"/>
                  </a:lnTo>
                  <a:cubicBezTo>
                    <a:pt x="41505" y="55812"/>
                    <a:pt x="41730" y="55879"/>
                    <a:pt x="41928" y="55879"/>
                  </a:cubicBezTo>
                  <a:cubicBezTo>
                    <a:pt x="42389" y="55879"/>
                    <a:pt x="42708" y="55522"/>
                    <a:pt x="42708" y="54898"/>
                  </a:cubicBezTo>
                  <a:lnTo>
                    <a:pt x="42780" y="33122"/>
                  </a:lnTo>
                  <a:lnTo>
                    <a:pt x="42792" y="25609"/>
                  </a:lnTo>
                  <a:cubicBezTo>
                    <a:pt x="42792" y="24728"/>
                    <a:pt x="42149" y="23633"/>
                    <a:pt x="41327" y="23180"/>
                  </a:cubicBezTo>
                  <a:lnTo>
                    <a:pt x="33267" y="18525"/>
                  </a:lnTo>
                  <a:lnTo>
                    <a:pt x="1537" y="201"/>
                  </a:lnTo>
                  <a:cubicBezTo>
                    <a:pt x="1296" y="65"/>
                    <a:pt x="1070" y="0"/>
                    <a:pt x="8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843500" y="3937525"/>
              <a:ext cx="881975" cy="536275"/>
            </a:xfrm>
            <a:custGeom>
              <a:avLst/>
              <a:gdLst/>
              <a:ahLst/>
              <a:cxnLst/>
              <a:rect l="l" t="t" r="r" b="b"/>
              <a:pathLst>
                <a:path w="35279" h="21451" extrusionOk="0">
                  <a:moveTo>
                    <a:pt x="10787" y="0"/>
                  </a:move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737" y="21365"/>
                    <a:pt x="24107" y="21450"/>
                    <a:pt x="24479" y="21450"/>
                  </a:cubicBezTo>
                  <a:cubicBezTo>
                    <a:pt x="24579" y="21450"/>
                    <a:pt x="24679" y="21444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843500" y="3937525"/>
              <a:ext cx="881975" cy="537275"/>
            </a:xfrm>
            <a:custGeom>
              <a:avLst/>
              <a:gdLst/>
              <a:ahLst/>
              <a:cxnLst/>
              <a:rect l="l" t="t" r="r" b="b"/>
              <a:pathLst>
                <a:path w="35279" h="21491" fill="none" extrusionOk="0">
                  <a:moveTo>
                    <a:pt x="35279" y="14157"/>
                  </a:moveTo>
                  <a:lnTo>
                    <a:pt x="35279" y="14121"/>
                  </a:lnTo>
                  <a:cubicBezTo>
                    <a:pt x="35279" y="14073"/>
                    <a:pt x="35267" y="14026"/>
                    <a:pt x="35255" y="13990"/>
                  </a:cubicBezTo>
                  <a:cubicBezTo>
                    <a:pt x="35255" y="13954"/>
                    <a:pt x="35231" y="13942"/>
                    <a:pt x="35219" y="13919"/>
                  </a:cubicBezTo>
                  <a:cubicBezTo>
                    <a:pt x="35207" y="13871"/>
                    <a:pt x="35171" y="13823"/>
                    <a:pt x="35148" y="13776"/>
                  </a:cubicBezTo>
                  <a:cubicBezTo>
                    <a:pt x="35100" y="13716"/>
                    <a:pt x="35029" y="13657"/>
                    <a:pt x="34957" y="13597"/>
                  </a:cubicBezTo>
                  <a:cubicBezTo>
                    <a:pt x="34921" y="13585"/>
                    <a:pt x="34898" y="13561"/>
                    <a:pt x="34850" y="13538"/>
                  </a:cubicBezTo>
                  <a:lnTo>
                    <a:pt x="11811" y="238"/>
                  </a:lnTo>
                  <a:cubicBezTo>
                    <a:pt x="11704" y="179"/>
                    <a:pt x="11609" y="131"/>
                    <a:pt x="11502" y="107"/>
                  </a:cubicBezTo>
                  <a:cubicBezTo>
                    <a:pt x="11383" y="72"/>
                    <a:pt x="11264" y="48"/>
                    <a:pt x="11145" y="24"/>
                  </a:cubicBezTo>
                  <a:cubicBezTo>
                    <a:pt x="11026" y="12"/>
                    <a:pt x="10907" y="0"/>
                    <a:pt x="10787" y="0"/>
                  </a:cubicBezTo>
                  <a:cubicBezTo>
                    <a:pt x="10609" y="0"/>
                    <a:pt x="10430" y="12"/>
                    <a:pt x="10252" y="60"/>
                  </a:cubicBezTo>
                  <a:cubicBezTo>
                    <a:pt x="10085" y="95"/>
                    <a:pt x="9918" y="167"/>
                    <a:pt x="9787" y="238"/>
                  </a:cubicBezTo>
                  <a:lnTo>
                    <a:pt x="405" y="5680"/>
                  </a:lnTo>
                  <a:cubicBezTo>
                    <a:pt x="131" y="5846"/>
                    <a:pt x="0" y="6061"/>
                    <a:pt x="0" y="6275"/>
                  </a:cubicBezTo>
                  <a:lnTo>
                    <a:pt x="0" y="6370"/>
                  </a:lnTo>
                  <a:cubicBezTo>
                    <a:pt x="0" y="6382"/>
                    <a:pt x="12" y="6418"/>
                    <a:pt x="12" y="6430"/>
                  </a:cubicBezTo>
                  <a:lnTo>
                    <a:pt x="48" y="6513"/>
                  </a:lnTo>
                  <a:cubicBezTo>
                    <a:pt x="48" y="6537"/>
                    <a:pt x="72" y="6549"/>
                    <a:pt x="72" y="6549"/>
                  </a:cubicBezTo>
                  <a:cubicBezTo>
                    <a:pt x="84" y="6561"/>
                    <a:pt x="84" y="6572"/>
                    <a:pt x="96" y="6596"/>
                  </a:cubicBezTo>
                  <a:cubicBezTo>
                    <a:pt x="119" y="6620"/>
                    <a:pt x="131" y="6632"/>
                    <a:pt x="155" y="6668"/>
                  </a:cubicBezTo>
                  <a:lnTo>
                    <a:pt x="155" y="6668"/>
                  </a:lnTo>
                  <a:cubicBezTo>
                    <a:pt x="179" y="6692"/>
                    <a:pt x="203" y="6715"/>
                    <a:pt x="239" y="6739"/>
                  </a:cubicBezTo>
                  <a:cubicBezTo>
                    <a:pt x="274" y="6787"/>
                    <a:pt x="346" y="6834"/>
                    <a:pt x="417" y="6870"/>
                  </a:cubicBezTo>
                  <a:lnTo>
                    <a:pt x="417" y="7906"/>
                  </a:lnTo>
                  <a:lnTo>
                    <a:pt x="23456" y="21205"/>
                  </a:lnTo>
                  <a:cubicBezTo>
                    <a:pt x="23813" y="21408"/>
                    <a:pt x="24313" y="21491"/>
                    <a:pt x="24777" y="21431"/>
                  </a:cubicBezTo>
                  <a:cubicBezTo>
                    <a:pt x="24801" y="21408"/>
                    <a:pt x="26194" y="20622"/>
                    <a:pt x="27325" y="19955"/>
                  </a:cubicBezTo>
                  <a:lnTo>
                    <a:pt x="27337" y="19955"/>
                  </a:lnTo>
                  <a:cubicBezTo>
                    <a:pt x="27885" y="19622"/>
                    <a:pt x="28361" y="19360"/>
                    <a:pt x="28540" y="19241"/>
                  </a:cubicBezTo>
                  <a:cubicBezTo>
                    <a:pt x="28945" y="18991"/>
                    <a:pt x="29004" y="18860"/>
                    <a:pt x="29004" y="18753"/>
                  </a:cubicBezTo>
                  <a:lnTo>
                    <a:pt x="29004" y="18169"/>
                  </a:lnTo>
                  <a:cubicBezTo>
                    <a:pt x="29016" y="18145"/>
                    <a:pt x="29028" y="18122"/>
                    <a:pt x="29052" y="18098"/>
                  </a:cubicBezTo>
                  <a:lnTo>
                    <a:pt x="29087" y="18050"/>
                  </a:lnTo>
                  <a:cubicBezTo>
                    <a:pt x="29135" y="18002"/>
                    <a:pt x="29183" y="17979"/>
                    <a:pt x="29242" y="17943"/>
                  </a:cubicBezTo>
                  <a:cubicBezTo>
                    <a:pt x="29278" y="17919"/>
                    <a:pt x="29326" y="17883"/>
                    <a:pt x="29373" y="17871"/>
                  </a:cubicBezTo>
                  <a:cubicBezTo>
                    <a:pt x="29445" y="17848"/>
                    <a:pt x="29504" y="17824"/>
                    <a:pt x="29564" y="17812"/>
                  </a:cubicBezTo>
                  <a:cubicBezTo>
                    <a:pt x="29695" y="17788"/>
                    <a:pt x="29837" y="17788"/>
                    <a:pt x="30016" y="17764"/>
                  </a:cubicBezTo>
                  <a:lnTo>
                    <a:pt x="30207" y="17764"/>
                  </a:lnTo>
                  <a:lnTo>
                    <a:pt x="30326" y="17764"/>
                  </a:lnTo>
                  <a:lnTo>
                    <a:pt x="30445" y="17764"/>
                  </a:lnTo>
                  <a:cubicBezTo>
                    <a:pt x="30492" y="17764"/>
                    <a:pt x="30528" y="17764"/>
                    <a:pt x="30576" y="17752"/>
                  </a:cubicBezTo>
                  <a:lnTo>
                    <a:pt x="30576" y="17229"/>
                  </a:lnTo>
                  <a:lnTo>
                    <a:pt x="31350" y="16788"/>
                  </a:lnTo>
                  <a:lnTo>
                    <a:pt x="31350" y="17610"/>
                  </a:lnTo>
                  <a:lnTo>
                    <a:pt x="31361" y="17610"/>
                  </a:lnTo>
                  <a:cubicBezTo>
                    <a:pt x="31516" y="17550"/>
                    <a:pt x="31588" y="17502"/>
                    <a:pt x="31623" y="17490"/>
                  </a:cubicBezTo>
                  <a:lnTo>
                    <a:pt x="31623" y="17490"/>
                  </a:lnTo>
                  <a:lnTo>
                    <a:pt x="35231" y="15383"/>
                  </a:lnTo>
                  <a:cubicBezTo>
                    <a:pt x="35255" y="15324"/>
                    <a:pt x="35267" y="15288"/>
                    <a:pt x="35267" y="15228"/>
                  </a:cubicBezTo>
                  <a:lnTo>
                    <a:pt x="35279" y="14157"/>
                  </a:lnTo>
                  <a:cubicBezTo>
                    <a:pt x="35279" y="14133"/>
                    <a:pt x="35279" y="14133"/>
                    <a:pt x="35279" y="1415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842900" y="4096475"/>
              <a:ext cx="11050" cy="38125"/>
            </a:xfrm>
            <a:custGeom>
              <a:avLst/>
              <a:gdLst/>
              <a:ahLst/>
              <a:cxnLst/>
              <a:rect l="l" t="t" r="r" b="b"/>
              <a:pathLst>
                <a:path w="442" h="1525" extrusionOk="0">
                  <a:moveTo>
                    <a:pt x="1" y="0"/>
                  </a:moveTo>
                  <a:lnTo>
                    <a:pt x="1" y="929"/>
                  </a:lnTo>
                  <a:cubicBezTo>
                    <a:pt x="1" y="1143"/>
                    <a:pt x="155" y="1357"/>
                    <a:pt x="441" y="1524"/>
                  </a:cubicBezTo>
                  <a:lnTo>
                    <a:pt x="441" y="500"/>
                  </a:lnTo>
                  <a:cubicBezTo>
                    <a:pt x="358" y="476"/>
                    <a:pt x="298" y="429"/>
                    <a:pt x="239" y="369"/>
                  </a:cubicBezTo>
                  <a:cubicBezTo>
                    <a:pt x="215" y="334"/>
                    <a:pt x="179" y="322"/>
                    <a:pt x="167" y="298"/>
                  </a:cubicBezTo>
                  <a:cubicBezTo>
                    <a:pt x="143" y="262"/>
                    <a:pt x="120" y="250"/>
                    <a:pt x="108" y="214"/>
                  </a:cubicBezTo>
                  <a:cubicBezTo>
                    <a:pt x="96" y="203"/>
                    <a:pt x="96" y="191"/>
                    <a:pt x="84" y="179"/>
                  </a:cubicBezTo>
                  <a:cubicBezTo>
                    <a:pt x="84" y="179"/>
                    <a:pt x="60" y="155"/>
                    <a:pt x="60" y="143"/>
                  </a:cubicBezTo>
                  <a:lnTo>
                    <a:pt x="24" y="60"/>
                  </a:lnTo>
                  <a:cubicBezTo>
                    <a:pt x="24" y="36"/>
                    <a:pt x="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842900" y="4094075"/>
              <a:ext cx="11050" cy="40525"/>
            </a:xfrm>
            <a:custGeom>
              <a:avLst/>
              <a:gdLst/>
              <a:ahLst/>
              <a:cxnLst/>
              <a:rect l="l" t="t" r="r" b="b"/>
              <a:pathLst>
                <a:path w="442" h="1621" fill="none" extrusionOk="0">
                  <a:moveTo>
                    <a:pt x="441" y="596"/>
                  </a:moveTo>
                  <a:lnTo>
                    <a:pt x="441" y="1620"/>
                  </a:lnTo>
                  <a:cubicBezTo>
                    <a:pt x="155" y="1453"/>
                    <a:pt x="1" y="1239"/>
                    <a:pt x="1" y="1025"/>
                  </a:cubicBezTo>
                  <a:lnTo>
                    <a:pt x="1" y="1"/>
                  </a:lnTo>
                  <a:lnTo>
                    <a:pt x="1" y="96"/>
                  </a:lnTo>
                  <a:cubicBezTo>
                    <a:pt x="1" y="108"/>
                    <a:pt x="24" y="132"/>
                    <a:pt x="24" y="156"/>
                  </a:cubicBezTo>
                  <a:lnTo>
                    <a:pt x="60" y="239"/>
                  </a:lnTo>
                  <a:cubicBezTo>
                    <a:pt x="60" y="251"/>
                    <a:pt x="84" y="275"/>
                    <a:pt x="84" y="275"/>
                  </a:cubicBezTo>
                  <a:cubicBezTo>
                    <a:pt x="96" y="287"/>
                    <a:pt x="96" y="299"/>
                    <a:pt x="108" y="310"/>
                  </a:cubicBezTo>
                  <a:cubicBezTo>
                    <a:pt x="120" y="346"/>
                    <a:pt x="143" y="358"/>
                    <a:pt x="167" y="394"/>
                  </a:cubicBezTo>
                  <a:lnTo>
                    <a:pt x="167" y="394"/>
                  </a:lnTo>
                  <a:cubicBezTo>
                    <a:pt x="179" y="418"/>
                    <a:pt x="215" y="430"/>
                    <a:pt x="239" y="465"/>
                  </a:cubicBezTo>
                  <a:cubicBezTo>
                    <a:pt x="298" y="525"/>
                    <a:pt x="358" y="572"/>
                    <a:pt x="441" y="59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3579000" y="4362275"/>
              <a:ext cx="25" cy="13125"/>
            </a:xfrm>
            <a:custGeom>
              <a:avLst/>
              <a:gdLst/>
              <a:ahLst/>
              <a:cxnLst/>
              <a:rect l="l" t="t" r="r" b="b"/>
              <a:pathLst>
                <a:path w="1" h="525" fill="none" extrusionOk="0">
                  <a:moveTo>
                    <a:pt x="1" y="0"/>
                  </a:moveTo>
                  <a:lnTo>
                    <a:pt x="1" y="52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extrusionOk="0">
                  <a:moveTo>
                    <a:pt x="0" y="1"/>
                  </a:moveTo>
                  <a:lnTo>
                    <a:pt x="0" y="1025"/>
                  </a:lnTo>
                  <a:cubicBezTo>
                    <a:pt x="0" y="1120"/>
                    <a:pt x="36" y="1227"/>
                    <a:pt x="36" y="1298"/>
                  </a:cubicBezTo>
                  <a:lnTo>
                    <a:pt x="36" y="275"/>
                  </a:lnTo>
                  <a:cubicBezTo>
                    <a:pt x="36" y="191"/>
                    <a:pt x="0" y="10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3567400" y="4370900"/>
              <a:ext cx="925" cy="32475"/>
            </a:xfrm>
            <a:custGeom>
              <a:avLst/>
              <a:gdLst/>
              <a:ahLst/>
              <a:cxnLst/>
              <a:rect l="l" t="t" r="r" b="b"/>
              <a:pathLst>
                <a:path w="37" h="1299" fill="none" extrusionOk="0">
                  <a:moveTo>
                    <a:pt x="0" y="1025"/>
                  </a:moveTo>
                  <a:lnTo>
                    <a:pt x="0" y="1"/>
                  </a:lnTo>
                  <a:cubicBezTo>
                    <a:pt x="0" y="108"/>
                    <a:pt x="36" y="191"/>
                    <a:pt x="36" y="275"/>
                  </a:cubicBezTo>
                  <a:lnTo>
                    <a:pt x="36" y="1298"/>
                  </a:lnTo>
                  <a:cubicBezTo>
                    <a:pt x="36" y="1227"/>
                    <a:pt x="0" y="1120"/>
                    <a:pt x="0" y="102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extrusionOk="0">
                  <a:moveTo>
                    <a:pt x="0" y="1"/>
                  </a:moveTo>
                  <a:lnTo>
                    <a:pt x="0" y="1037"/>
                  </a:lnTo>
                  <a:cubicBezTo>
                    <a:pt x="0" y="1072"/>
                    <a:pt x="12" y="1108"/>
                    <a:pt x="12" y="1156"/>
                  </a:cubicBezTo>
                  <a:lnTo>
                    <a:pt x="12" y="120"/>
                  </a:lnTo>
                  <a:cubicBezTo>
                    <a:pt x="12" y="84"/>
                    <a:pt x="12" y="4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3568300" y="4377150"/>
              <a:ext cx="325" cy="28900"/>
            </a:xfrm>
            <a:custGeom>
              <a:avLst/>
              <a:gdLst/>
              <a:ahLst/>
              <a:cxnLst/>
              <a:rect l="l" t="t" r="r" b="b"/>
              <a:pathLst>
                <a:path w="13" h="1156" fill="none" extrusionOk="0">
                  <a:moveTo>
                    <a:pt x="12" y="120"/>
                  </a:moveTo>
                  <a:lnTo>
                    <a:pt x="12" y="1156"/>
                  </a:lnTo>
                  <a:cubicBezTo>
                    <a:pt x="12" y="1108"/>
                    <a:pt x="0" y="1072"/>
                    <a:pt x="0" y="1037"/>
                  </a:cubicBezTo>
                  <a:lnTo>
                    <a:pt x="0" y="1"/>
                  </a:lnTo>
                  <a:cubicBezTo>
                    <a:pt x="12" y="48"/>
                    <a:pt x="12" y="84"/>
                    <a:pt x="12" y="12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2865225" y="3928150"/>
              <a:ext cx="840300" cy="483775"/>
            </a:xfrm>
            <a:custGeom>
              <a:avLst/>
              <a:gdLst/>
              <a:ahLst/>
              <a:cxnLst/>
              <a:rect l="l" t="t" r="r" b="b"/>
              <a:pathLst>
                <a:path w="33612" h="19351" extrusionOk="0">
                  <a:moveTo>
                    <a:pt x="11009" y="0"/>
                  </a:moveTo>
                  <a:cubicBezTo>
                    <a:pt x="10823" y="0"/>
                    <a:pt x="10639" y="42"/>
                    <a:pt x="10502" y="125"/>
                  </a:cubicBezTo>
                  <a:lnTo>
                    <a:pt x="286" y="6043"/>
                  </a:lnTo>
                  <a:cubicBezTo>
                    <a:pt x="1" y="6209"/>
                    <a:pt x="1" y="6471"/>
                    <a:pt x="286" y="6638"/>
                  </a:cubicBezTo>
                  <a:lnTo>
                    <a:pt x="22087" y="19235"/>
                  </a:lnTo>
                  <a:cubicBezTo>
                    <a:pt x="22230" y="19312"/>
                    <a:pt x="22417" y="19351"/>
                    <a:pt x="22605" y="19351"/>
                  </a:cubicBezTo>
                  <a:cubicBezTo>
                    <a:pt x="22792" y="19351"/>
                    <a:pt x="22980" y="19312"/>
                    <a:pt x="23123" y="19235"/>
                  </a:cubicBezTo>
                  <a:lnTo>
                    <a:pt x="33326" y="13305"/>
                  </a:lnTo>
                  <a:cubicBezTo>
                    <a:pt x="33612" y="13139"/>
                    <a:pt x="33612" y="12877"/>
                    <a:pt x="33326" y="12710"/>
                  </a:cubicBezTo>
                  <a:lnTo>
                    <a:pt x="11526" y="125"/>
                  </a:lnTo>
                  <a:cubicBezTo>
                    <a:pt x="11383" y="42"/>
                    <a:pt x="11195" y="0"/>
                    <a:pt x="1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3576025" y="4360925"/>
              <a:ext cx="18175" cy="9550"/>
            </a:xfrm>
            <a:custGeom>
              <a:avLst/>
              <a:gdLst/>
              <a:ahLst/>
              <a:cxnLst/>
              <a:rect l="l" t="t" r="r" b="b"/>
              <a:pathLst>
                <a:path w="727" h="382" extrusionOk="0">
                  <a:moveTo>
                    <a:pt x="359" y="1"/>
                  </a:moveTo>
                  <a:cubicBezTo>
                    <a:pt x="275" y="1"/>
                    <a:pt x="191" y="19"/>
                    <a:pt x="132" y="54"/>
                  </a:cubicBezTo>
                  <a:cubicBezTo>
                    <a:pt x="1" y="138"/>
                    <a:pt x="1" y="257"/>
                    <a:pt x="132" y="328"/>
                  </a:cubicBezTo>
                  <a:cubicBezTo>
                    <a:pt x="191" y="364"/>
                    <a:pt x="275" y="382"/>
                    <a:pt x="359" y="382"/>
                  </a:cubicBezTo>
                  <a:cubicBezTo>
                    <a:pt x="444" y="382"/>
                    <a:pt x="531" y="364"/>
                    <a:pt x="596" y="328"/>
                  </a:cubicBezTo>
                  <a:cubicBezTo>
                    <a:pt x="727" y="257"/>
                    <a:pt x="727" y="138"/>
                    <a:pt x="596" y="54"/>
                  </a:cubicBezTo>
                  <a:cubicBezTo>
                    <a:pt x="531" y="19"/>
                    <a:pt x="444" y="1"/>
                    <a:pt x="3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3576025" y="4360475"/>
              <a:ext cx="18175" cy="10450"/>
            </a:xfrm>
            <a:custGeom>
              <a:avLst/>
              <a:gdLst/>
              <a:ahLst/>
              <a:cxnLst/>
              <a:rect l="l" t="t" r="r" b="b"/>
              <a:pathLst>
                <a:path w="727" h="418" fill="none" extrusionOk="0">
                  <a:moveTo>
                    <a:pt x="596" y="72"/>
                  </a:moveTo>
                  <a:cubicBezTo>
                    <a:pt x="727" y="156"/>
                    <a:pt x="727" y="275"/>
                    <a:pt x="596" y="346"/>
                  </a:cubicBezTo>
                  <a:cubicBezTo>
                    <a:pt x="465" y="418"/>
                    <a:pt x="251" y="418"/>
                    <a:pt x="132" y="346"/>
                  </a:cubicBezTo>
                  <a:cubicBezTo>
                    <a:pt x="1" y="275"/>
                    <a:pt x="1" y="156"/>
                    <a:pt x="132" y="72"/>
                  </a:cubicBezTo>
                  <a:cubicBezTo>
                    <a:pt x="251" y="1"/>
                    <a:pt x="465" y="1"/>
                    <a:pt x="596" y="7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extrusionOk="0">
                  <a:moveTo>
                    <a:pt x="4867" y="2638"/>
                  </a:moveTo>
                  <a:cubicBezTo>
                    <a:pt x="4950" y="2638"/>
                    <a:pt x="5037" y="2656"/>
                    <a:pt x="5108" y="2691"/>
                  </a:cubicBezTo>
                  <a:cubicBezTo>
                    <a:pt x="5239" y="2775"/>
                    <a:pt x="5239" y="2894"/>
                    <a:pt x="5108" y="2965"/>
                  </a:cubicBezTo>
                  <a:cubicBezTo>
                    <a:pt x="5049" y="3001"/>
                    <a:pt x="4965" y="3019"/>
                    <a:pt x="4880" y="3019"/>
                  </a:cubicBezTo>
                  <a:cubicBezTo>
                    <a:pt x="4796" y="3019"/>
                    <a:pt x="4709" y="3001"/>
                    <a:pt x="4644" y="2965"/>
                  </a:cubicBezTo>
                  <a:cubicBezTo>
                    <a:pt x="4525" y="2894"/>
                    <a:pt x="4525" y="2775"/>
                    <a:pt x="4644" y="2691"/>
                  </a:cubicBezTo>
                  <a:cubicBezTo>
                    <a:pt x="4703" y="2656"/>
                    <a:pt x="4784" y="2638"/>
                    <a:pt x="4867" y="2638"/>
                  </a:cubicBezTo>
                  <a:close/>
                  <a:moveTo>
                    <a:pt x="10478" y="1"/>
                  </a:moveTo>
                  <a:lnTo>
                    <a:pt x="6858" y="2132"/>
                  </a:lnTo>
                  <a:cubicBezTo>
                    <a:pt x="6858" y="2132"/>
                    <a:pt x="6787" y="2191"/>
                    <a:pt x="6573" y="2263"/>
                  </a:cubicBezTo>
                  <a:cubicBezTo>
                    <a:pt x="6561" y="2263"/>
                    <a:pt x="6549" y="2275"/>
                    <a:pt x="6525" y="2275"/>
                  </a:cubicBezTo>
                  <a:cubicBezTo>
                    <a:pt x="6370" y="2334"/>
                    <a:pt x="6132" y="2382"/>
                    <a:pt x="5811" y="2418"/>
                  </a:cubicBezTo>
                  <a:cubicBezTo>
                    <a:pt x="5775" y="2429"/>
                    <a:pt x="5727" y="2429"/>
                    <a:pt x="5680" y="2429"/>
                  </a:cubicBezTo>
                  <a:lnTo>
                    <a:pt x="5251" y="2429"/>
                  </a:lnTo>
                  <a:cubicBezTo>
                    <a:pt x="5072" y="2429"/>
                    <a:pt x="4941" y="2441"/>
                    <a:pt x="4799" y="2477"/>
                  </a:cubicBezTo>
                  <a:cubicBezTo>
                    <a:pt x="4739" y="2489"/>
                    <a:pt x="4691" y="2501"/>
                    <a:pt x="4608" y="2537"/>
                  </a:cubicBezTo>
                  <a:cubicBezTo>
                    <a:pt x="4572" y="2549"/>
                    <a:pt x="4525" y="2572"/>
                    <a:pt x="4477" y="2608"/>
                  </a:cubicBezTo>
                  <a:cubicBezTo>
                    <a:pt x="4418" y="2632"/>
                    <a:pt x="4370" y="2668"/>
                    <a:pt x="4334" y="2715"/>
                  </a:cubicBezTo>
                  <a:lnTo>
                    <a:pt x="4287" y="2751"/>
                  </a:lnTo>
                  <a:cubicBezTo>
                    <a:pt x="4251" y="2799"/>
                    <a:pt x="4239" y="2834"/>
                    <a:pt x="4227" y="2870"/>
                  </a:cubicBezTo>
                  <a:cubicBezTo>
                    <a:pt x="4215" y="2918"/>
                    <a:pt x="4191" y="2965"/>
                    <a:pt x="4191" y="3001"/>
                  </a:cubicBezTo>
                  <a:cubicBezTo>
                    <a:pt x="4191" y="3108"/>
                    <a:pt x="4227" y="3215"/>
                    <a:pt x="4227" y="3287"/>
                  </a:cubicBezTo>
                  <a:cubicBezTo>
                    <a:pt x="4251" y="3442"/>
                    <a:pt x="4334" y="3561"/>
                    <a:pt x="3775" y="3894"/>
                  </a:cubicBezTo>
                  <a:cubicBezTo>
                    <a:pt x="3584" y="4013"/>
                    <a:pt x="3108" y="4299"/>
                    <a:pt x="2513" y="4644"/>
                  </a:cubicBezTo>
                  <a:cubicBezTo>
                    <a:pt x="1417" y="5287"/>
                    <a:pt x="24" y="6073"/>
                    <a:pt x="0" y="6085"/>
                  </a:cubicBezTo>
                  <a:cubicBezTo>
                    <a:pt x="262" y="6061"/>
                    <a:pt x="500" y="5978"/>
                    <a:pt x="715" y="5870"/>
                  </a:cubicBezTo>
                  <a:lnTo>
                    <a:pt x="10085" y="417"/>
                  </a:lnTo>
                  <a:cubicBezTo>
                    <a:pt x="10299" y="298"/>
                    <a:pt x="10418" y="155"/>
                    <a:pt x="104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3462925" y="4295000"/>
              <a:ext cx="261950" cy="152125"/>
            </a:xfrm>
            <a:custGeom>
              <a:avLst/>
              <a:gdLst/>
              <a:ahLst/>
              <a:cxnLst/>
              <a:rect l="l" t="t" r="r" b="b"/>
              <a:pathLst>
                <a:path w="10478" h="6085" fill="none" extrusionOk="0">
                  <a:moveTo>
                    <a:pt x="10478" y="1"/>
                  </a:moveTo>
                  <a:cubicBezTo>
                    <a:pt x="10418" y="155"/>
                    <a:pt x="10299" y="298"/>
                    <a:pt x="10085" y="417"/>
                  </a:cubicBezTo>
                  <a:lnTo>
                    <a:pt x="715" y="5870"/>
                  </a:lnTo>
                  <a:cubicBezTo>
                    <a:pt x="500" y="5978"/>
                    <a:pt x="262" y="6061"/>
                    <a:pt x="0" y="6085"/>
                  </a:cubicBezTo>
                  <a:cubicBezTo>
                    <a:pt x="24" y="6073"/>
                    <a:pt x="1417" y="5287"/>
                    <a:pt x="2513" y="4644"/>
                  </a:cubicBezTo>
                  <a:cubicBezTo>
                    <a:pt x="3108" y="4299"/>
                    <a:pt x="3584" y="4013"/>
                    <a:pt x="3775" y="3894"/>
                  </a:cubicBezTo>
                  <a:cubicBezTo>
                    <a:pt x="4334" y="3561"/>
                    <a:pt x="4251" y="3442"/>
                    <a:pt x="4227" y="3287"/>
                  </a:cubicBezTo>
                  <a:cubicBezTo>
                    <a:pt x="4227" y="3215"/>
                    <a:pt x="4191" y="3108"/>
                    <a:pt x="4191" y="3001"/>
                  </a:cubicBezTo>
                  <a:cubicBezTo>
                    <a:pt x="4191" y="2965"/>
                    <a:pt x="4215" y="2918"/>
                    <a:pt x="4227" y="2870"/>
                  </a:cubicBezTo>
                  <a:cubicBezTo>
                    <a:pt x="4239" y="2834"/>
                    <a:pt x="4251" y="2799"/>
                    <a:pt x="4287" y="2751"/>
                  </a:cubicBezTo>
                  <a:lnTo>
                    <a:pt x="4334" y="2715"/>
                  </a:lnTo>
                  <a:cubicBezTo>
                    <a:pt x="4370" y="2668"/>
                    <a:pt x="4418" y="2632"/>
                    <a:pt x="4477" y="2608"/>
                  </a:cubicBezTo>
                  <a:cubicBezTo>
                    <a:pt x="4525" y="2572"/>
                    <a:pt x="4572" y="2549"/>
                    <a:pt x="4608" y="2537"/>
                  </a:cubicBezTo>
                  <a:cubicBezTo>
                    <a:pt x="4691" y="2501"/>
                    <a:pt x="4739" y="2489"/>
                    <a:pt x="4799" y="2477"/>
                  </a:cubicBezTo>
                  <a:cubicBezTo>
                    <a:pt x="4941" y="2441"/>
                    <a:pt x="5072" y="2429"/>
                    <a:pt x="5251" y="2429"/>
                  </a:cubicBezTo>
                  <a:lnTo>
                    <a:pt x="5394" y="2429"/>
                  </a:lnTo>
                  <a:lnTo>
                    <a:pt x="5441" y="2429"/>
                  </a:lnTo>
                  <a:lnTo>
                    <a:pt x="5561" y="2429"/>
                  </a:lnTo>
                  <a:lnTo>
                    <a:pt x="5680" y="2429"/>
                  </a:lnTo>
                  <a:cubicBezTo>
                    <a:pt x="5727" y="2429"/>
                    <a:pt x="5775" y="2429"/>
                    <a:pt x="5811" y="2418"/>
                  </a:cubicBezTo>
                  <a:cubicBezTo>
                    <a:pt x="6132" y="2382"/>
                    <a:pt x="6370" y="2334"/>
                    <a:pt x="6525" y="2275"/>
                  </a:cubicBezTo>
                  <a:cubicBezTo>
                    <a:pt x="6549" y="2275"/>
                    <a:pt x="6561" y="2263"/>
                    <a:pt x="6573" y="2263"/>
                  </a:cubicBezTo>
                  <a:cubicBezTo>
                    <a:pt x="6787" y="2191"/>
                    <a:pt x="6858" y="2132"/>
                    <a:pt x="6858" y="2132"/>
                  </a:cubicBezTo>
                  <a:close/>
                  <a:moveTo>
                    <a:pt x="4644" y="2965"/>
                  </a:moveTo>
                  <a:cubicBezTo>
                    <a:pt x="4775" y="3037"/>
                    <a:pt x="4989" y="3037"/>
                    <a:pt x="5108" y="2965"/>
                  </a:cubicBezTo>
                  <a:cubicBezTo>
                    <a:pt x="5239" y="2894"/>
                    <a:pt x="5239" y="2775"/>
                    <a:pt x="5108" y="2691"/>
                  </a:cubicBezTo>
                  <a:cubicBezTo>
                    <a:pt x="4965" y="2620"/>
                    <a:pt x="4763" y="2620"/>
                    <a:pt x="4644" y="2691"/>
                  </a:cubicBezTo>
                  <a:cubicBezTo>
                    <a:pt x="4525" y="2775"/>
                    <a:pt x="4525" y="2894"/>
                    <a:pt x="4644" y="2965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838150" y="4095575"/>
              <a:ext cx="895375" cy="383425"/>
            </a:xfrm>
            <a:custGeom>
              <a:avLst/>
              <a:gdLst/>
              <a:ahLst/>
              <a:cxnLst/>
              <a:rect l="l" t="t" r="r" b="b"/>
              <a:pathLst>
                <a:path w="35815" h="15337" extrusionOk="0">
                  <a:moveTo>
                    <a:pt x="0" y="0"/>
                  </a:moveTo>
                  <a:lnTo>
                    <a:pt x="0" y="953"/>
                  </a:lnTo>
                  <a:cubicBezTo>
                    <a:pt x="0" y="1382"/>
                    <a:pt x="464" y="1715"/>
                    <a:pt x="655" y="1822"/>
                  </a:cubicBezTo>
                  <a:cubicBezTo>
                    <a:pt x="703" y="1846"/>
                    <a:pt x="726" y="1858"/>
                    <a:pt x="726" y="1858"/>
                  </a:cubicBezTo>
                  <a:lnTo>
                    <a:pt x="23039" y="14740"/>
                  </a:lnTo>
                  <a:cubicBezTo>
                    <a:pt x="23967" y="15276"/>
                    <a:pt x="24456" y="15336"/>
                    <a:pt x="24515" y="15336"/>
                  </a:cubicBezTo>
                  <a:cubicBezTo>
                    <a:pt x="24541" y="15336"/>
                    <a:pt x="24566" y="15336"/>
                    <a:pt x="24592" y="15336"/>
                  </a:cubicBezTo>
                  <a:cubicBezTo>
                    <a:pt x="25125" y="15336"/>
                    <a:pt x="25653" y="15218"/>
                    <a:pt x="26051" y="14990"/>
                  </a:cubicBezTo>
                  <a:lnTo>
                    <a:pt x="35219" y="9656"/>
                  </a:lnTo>
                  <a:cubicBezTo>
                    <a:pt x="35612" y="9442"/>
                    <a:pt x="35814" y="9144"/>
                    <a:pt x="35814" y="8811"/>
                  </a:cubicBezTo>
                  <a:lnTo>
                    <a:pt x="35814" y="7870"/>
                  </a:lnTo>
                  <a:cubicBezTo>
                    <a:pt x="35814" y="7906"/>
                    <a:pt x="35790" y="7918"/>
                    <a:pt x="35790" y="7930"/>
                  </a:cubicBezTo>
                  <a:cubicBezTo>
                    <a:pt x="35790" y="7942"/>
                    <a:pt x="35778" y="7966"/>
                    <a:pt x="35778" y="7978"/>
                  </a:cubicBezTo>
                  <a:cubicBezTo>
                    <a:pt x="35766" y="7990"/>
                    <a:pt x="35766" y="8013"/>
                    <a:pt x="35766" y="8013"/>
                  </a:cubicBezTo>
                  <a:cubicBezTo>
                    <a:pt x="35731" y="8097"/>
                    <a:pt x="35695" y="8192"/>
                    <a:pt x="35636" y="8263"/>
                  </a:cubicBezTo>
                  <a:cubicBezTo>
                    <a:pt x="35612" y="8275"/>
                    <a:pt x="35612" y="8287"/>
                    <a:pt x="35600" y="8311"/>
                  </a:cubicBezTo>
                  <a:lnTo>
                    <a:pt x="35528" y="8382"/>
                  </a:lnTo>
                  <a:cubicBezTo>
                    <a:pt x="35528" y="8394"/>
                    <a:pt x="35516" y="8394"/>
                    <a:pt x="35493" y="8406"/>
                  </a:cubicBezTo>
                  <a:cubicBezTo>
                    <a:pt x="35409" y="8490"/>
                    <a:pt x="35314" y="8561"/>
                    <a:pt x="35219" y="8621"/>
                  </a:cubicBezTo>
                  <a:lnTo>
                    <a:pt x="26051" y="13943"/>
                  </a:lnTo>
                  <a:cubicBezTo>
                    <a:pt x="25631" y="14170"/>
                    <a:pt x="25112" y="14289"/>
                    <a:pt x="24590" y="14289"/>
                  </a:cubicBezTo>
                  <a:cubicBezTo>
                    <a:pt x="24565" y="14289"/>
                    <a:pt x="24540" y="14288"/>
                    <a:pt x="24515" y="14288"/>
                  </a:cubicBezTo>
                  <a:cubicBezTo>
                    <a:pt x="24456" y="14288"/>
                    <a:pt x="23967" y="14228"/>
                    <a:pt x="23039" y="13693"/>
                  </a:cubicBezTo>
                  <a:lnTo>
                    <a:pt x="726" y="822"/>
                  </a:lnTo>
                  <a:cubicBezTo>
                    <a:pt x="726" y="822"/>
                    <a:pt x="703" y="810"/>
                    <a:pt x="655" y="774"/>
                  </a:cubicBezTo>
                  <a:cubicBezTo>
                    <a:pt x="548" y="715"/>
                    <a:pt x="345" y="584"/>
                    <a:pt x="191" y="393"/>
                  </a:cubicBezTo>
                  <a:cubicBezTo>
                    <a:pt x="167" y="358"/>
                    <a:pt x="155" y="322"/>
                    <a:pt x="119" y="286"/>
                  </a:cubicBezTo>
                  <a:cubicBezTo>
                    <a:pt x="107" y="274"/>
                    <a:pt x="107" y="250"/>
                    <a:pt x="95" y="239"/>
                  </a:cubicBezTo>
                  <a:cubicBezTo>
                    <a:pt x="60" y="215"/>
                    <a:pt x="48" y="167"/>
                    <a:pt x="36" y="120"/>
                  </a:cubicBezTo>
                  <a:cubicBezTo>
                    <a:pt x="36" y="96"/>
                    <a:pt x="12" y="72"/>
                    <a:pt x="12" y="48"/>
                  </a:cubicBez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838150" y="4093800"/>
              <a:ext cx="895375" cy="385475"/>
            </a:xfrm>
            <a:custGeom>
              <a:avLst/>
              <a:gdLst/>
              <a:ahLst/>
              <a:cxnLst/>
              <a:rect l="l" t="t" r="r" b="b"/>
              <a:pathLst>
                <a:path w="35815" h="15419" fill="none" extrusionOk="0">
                  <a:moveTo>
                    <a:pt x="35814" y="7858"/>
                  </a:moveTo>
                  <a:lnTo>
                    <a:pt x="35814" y="8882"/>
                  </a:lnTo>
                  <a:cubicBezTo>
                    <a:pt x="35814" y="9215"/>
                    <a:pt x="35612" y="9513"/>
                    <a:pt x="35219" y="9727"/>
                  </a:cubicBezTo>
                  <a:lnTo>
                    <a:pt x="26051" y="15061"/>
                  </a:lnTo>
                  <a:cubicBezTo>
                    <a:pt x="25634" y="15300"/>
                    <a:pt x="25075" y="15419"/>
                    <a:pt x="24515" y="15407"/>
                  </a:cubicBezTo>
                  <a:cubicBezTo>
                    <a:pt x="24456" y="15407"/>
                    <a:pt x="23967" y="15347"/>
                    <a:pt x="23039" y="14811"/>
                  </a:cubicBezTo>
                  <a:lnTo>
                    <a:pt x="726" y="1929"/>
                  </a:lnTo>
                  <a:cubicBezTo>
                    <a:pt x="726" y="1929"/>
                    <a:pt x="703" y="1917"/>
                    <a:pt x="655" y="1893"/>
                  </a:cubicBezTo>
                  <a:cubicBezTo>
                    <a:pt x="464" y="1786"/>
                    <a:pt x="0" y="1453"/>
                    <a:pt x="0" y="1024"/>
                  </a:cubicBezTo>
                  <a:lnTo>
                    <a:pt x="0" y="0"/>
                  </a:lnTo>
                  <a:lnTo>
                    <a:pt x="0" y="48"/>
                  </a:lnTo>
                  <a:lnTo>
                    <a:pt x="0" y="71"/>
                  </a:lnTo>
                  <a:cubicBezTo>
                    <a:pt x="0" y="83"/>
                    <a:pt x="0" y="107"/>
                    <a:pt x="12" y="119"/>
                  </a:cubicBezTo>
                  <a:cubicBezTo>
                    <a:pt x="12" y="143"/>
                    <a:pt x="36" y="167"/>
                    <a:pt x="36" y="191"/>
                  </a:cubicBezTo>
                  <a:cubicBezTo>
                    <a:pt x="48" y="238"/>
                    <a:pt x="60" y="286"/>
                    <a:pt x="95" y="310"/>
                  </a:cubicBezTo>
                  <a:cubicBezTo>
                    <a:pt x="107" y="321"/>
                    <a:pt x="107" y="345"/>
                    <a:pt x="119" y="357"/>
                  </a:cubicBezTo>
                  <a:cubicBezTo>
                    <a:pt x="155" y="393"/>
                    <a:pt x="167" y="429"/>
                    <a:pt x="191" y="464"/>
                  </a:cubicBezTo>
                  <a:cubicBezTo>
                    <a:pt x="345" y="655"/>
                    <a:pt x="548" y="786"/>
                    <a:pt x="655" y="845"/>
                  </a:cubicBezTo>
                  <a:cubicBezTo>
                    <a:pt x="703" y="881"/>
                    <a:pt x="726" y="893"/>
                    <a:pt x="726" y="893"/>
                  </a:cubicBezTo>
                  <a:lnTo>
                    <a:pt x="23039" y="13764"/>
                  </a:lnTo>
                  <a:cubicBezTo>
                    <a:pt x="23967" y="14299"/>
                    <a:pt x="24456" y="14359"/>
                    <a:pt x="24515" y="14359"/>
                  </a:cubicBezTo>
                  <a:cubicBezTo>
                    <a:pt x="25063" y="14371"/>
                    <a:pt x="25610" y="14252"/>
                    <a:pt x="26051" y="14014"/>
                  </a:cubicBezTo>
                  <a:lnTo>
                    <a:pt x="35219" y="8692"/>
                  </a:lnTo>
                  <a:cubicBezTo>
                    <a:pt x="35314" y="8632"/>
                    <a:pt x="35409" y="8561"/>
                    <a:pt x="35493" y="8477"/>
                  </a:cubicBezTo>
                  <a:lnTo>
                    <a:pt x="35493" y="8477"/>
                  </a:lnTo>
                  <a:cubicBezTo>
                    <a:pt x="35516" y="8465"/>
                    <a:pt x="35528" y="8465"/>
                    <a:pt x="35528" y="8453"/>
                  </a:cubicBezTo>
                  <a:lnTo>
                    <a:pt x="35600" y="8382"/>
                  </a:lnTo>
                  <a:cubicBezTo>
                    <a:pt x="35612" y="8358"/>
                    <a:pt x="35612" y="8346"/>
                    <a:pt x="35636" y="8334"/>
                  </a:cubicBezTo>
                  <a:cubicBezTo>
                    <a:pt x="35695" y="8263"/>
                    <a:pt x="35731" y="8168"/>
                    <a:pt x="35766" y="8084"/>
                  </a:cubicBezTo>
                  <a:cubicBezTo>
                    <a:pt x="35766" y="8084"/>
                    <a:pt x="35766" y="8061"/>
                    <a:pt x="35778" y="8049"/>
                  </a:cubicBezTo>
                  <a:cubicBezTo>
                    <a:pt x="35778" y="8037"/>
                    <a:pt x="35790" y="8013"/>
                    <a:pt x="35790" y="8001"/>
                  </a:cubicBezTo>
                  <a:cubicBezTo>
                    <a:pt x="35790" y="7989"/>
                    <a:pt x="35814" y="7977"/>
                    <a:pt x="35814" y="7941"/>
                  </a:cubicBezTo>
                  <a:lnTo>
                    <a:pt x="35814" y="788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838150" y="3935125"/>
              <a:ext cx="895375" cy="517675"/>
            </a:xfrm>
            <a:custGeom>
              <a:avLst/>
              <a:gdLst/>
              <a:ahLst/>
              <a:cxnLst/>
              <a:rect l="l" t="t" r="r" b="b"/>
              <a:pathLst>
                <a:path w="35815" h="20707" extrusionOk="0">
                  <a:moveTo>
                    <a:pt x="11180" y="72"/>
                  </a:moveTo>
                  <a:cubicBezTo>
                    <a:pt x="11204" y="72"/>
                    <a:pt x="11240" y="72"/>
                    <a:pt x="11263" y="96"/>
                  </a:cubicBezTo>
                  <a:cubicBezTo>
                    <a:pt x="11299" y="96"/>
                    <a:pt x="11323" y="96"/>
                    <a:pt x="11359" y="108"/>
                  </a:cubicBezTo>
                  <a:cubicBezTo>
                    <a:pt x="11609" y="132"/>
                    <a:pt x="11835" y="215"/>
                    <a:pt x="12025" y="334"/>
                  </a:cubicBezTo>
                  <a:lnTo>
                    <a:pt x="35064" y="13634"/>
                  </a:lnTo>
                  <a:cubicBezTo>
                    <a:pt x="35076" y="13634"/>
                    <a:pt x="35076" y="13646"/>
                    <a:pt x="35100" y="13646"/>
                  </a:cubicBezTo>
                  <a:cubicBezTo>
                    <a:pt x="35124" y="13669"/>
                    <a:pt x="35135" y="13681"/>
                    <a:pt x="35171" y="13693"/>
                  </a:cubicBezTo>
                  <a:cubicBezTo>
                    <a:pt x="35374" y="13848"/>
                    <a:pt x="35481" y="14027"/>
                    <a:pt x="35493" y="14217"/>
                  </a:cubicBezTo>
                  <a:lnTo>
                    <a:pt x="35493" y="14229"/>
                  </a:lnTo>
                  <a:cubicBezTo>
                    <a:pt x="35493" y="14288"/>
                    <a:pt x="35481" y="14336"/>
                    <a:pt x="35469" y="14396"/>
                  </a:cubicBezTo>
                  <a:cubicBezTo>
                    <a:pt x="35409" y="14550"/>
                    <a:pt x="35290" y="14693"/>
                    <a:pt x="35076" y="14812"/>
                  </a:cubicBezTo>
                  <a:lnTo>
                    <a:pt x="25706" y="20265"/>
                  </a:lnTo>
                  <a:cubicBezTo>
                    <a:pt x="25491" y="20384"/>
                    <a:pt x="25253" y="20456"/>
                    <a:pt x="24991" y="20480"/>
                  </a:cubicBezTo>
                  <a:cubicBezTo>
                    <a:pt x="24886" y="20493"/>
                    <a:pt x="24778" y="20500"/>
                    <a:pt x="24671" y="20500"/>
                  </a:cubicBezTo>
                  <a:cubicBezTo>
                    <a:pt x="24307" y="20500"/>
                    <a:pt x="23946" y="20422"/>
                    <a:pt x="23670" y="20265"/>
                  </a:cubicBezTo>
                  <a:lnTo>
                    <a:pt x="631" y="6954"/>
                  </a:lnTo>
                  <a:cubicBezTo>
                    <a:pt x="345" y="6788"/>
                    <a:pt x="191" y="6585"/>
                    <a:pt x="191" y="6359"/>
                  </a:cubicBezTo>
                  <a:cubicBezTo>
                    <a:pt x="191" y="6287"/>
                    <a:pt x="214" y="6192"/>
                    <a:pt x="250" y="6121"/>
                  </a:cubicBezTo>
                  <a:lnTo>
                    <a:pt x="345" y="5990"/>
                  </a:lnTo>
                  <a:cubicBezTo>
                    <a:pt x="357" y="5978"/>
                    <a:pt x="357" y="5954"/>
                    <a:pt x="369" y="5954"/>
                  </a:cubicBezTo>
                  <a:lnTo>
                    <a:pt x="393" y="5942"/>
                  </a:lnTo>
                  <a:cubicBezTo>
                    <a:pt x="453" y="5883"/>
                    <a:pt x="524" y="5823"/>
                    <a:pt x="607" y="5776"/>
                  </a:cubicBezTo>
                  <a:lnTo>
                    <a:pt x="9989" y="334"/>
                  </a:lnTo>
                  <a:cubicBezTo>
                    <a:pt x="10073" y="287"/>
                    <a:pt x="10168" y="239"/>
                    <a:pt x="10275" y="191"/>
                  </a:cubicBezTo>
                  <a:cubicBezTo>
                    <a:pt x="10311" y="180"/>
                    <a:pt x="10359" y="168"/>
                    <a:pt x="10394" y="156"/>
                  </a:cubicBezTo>
                  <a:cubicBezTo>
                    <a:pt x="10430" y="132"/>
                    <a:pt x="10478" y="132"/>
                    <a:pt x="10525" y="120"/>
                  </a:cubicBezTo>
                  <a:cubicBezTo>
                    <a:pt x="10597" y="108"/>
                    <a:pt x="10668" y="96"/>
                    <a:pt x="10763" y="96"/>
                  </a:cubicBezTo>
                  <a:cubicBezTo>
                    <a:pt x="10835" y="72"/>
                    <a:pt x="10930" y="72"/>
                    <a:pt x="11001" y="72"/>
                  </a:cubicBezTo>
                  <a:close/>
                  <a:moveTo>
                    <a:pt x="10969" y="1"/>
                  </a:moveTo>
                  <a:cubicBezTo>
                    <a:pt x="10811" y="1"/>
                    <a:pt x="10644" y="13"/>
                    <a:pt x="10466" y="37"/>
                  </a:cubicBezTo>
                  <a:cubicBezTo>
                    <a:pt x="10180" y="96"/>
                    <a:pt x="9930" y="180"/>
                    <a:pt x="9704" y="322"/>
                  </a:cubicBezTo>
                  <a:lnTo>
                    <a:pt x="536" y="5645"/>
                  </a:lnTo>
                  <a:cubicBezTo>
                    <a:pt x="310" y="5764"/>
                    <a:pt x="167" y="5918"/>
                    <a:pt x="60" y="6073"/>
                  </a:cubicBezTo>
                  <a:cubicBezTo>
                    <a:pt x="12" y="6168"/>
                    <a:pt x="0" y="6252"/>
                    <a:pt x="0" y="6347"/>
                  </a:cubicBezTo>
                  <a:lnTo>
                    <a:pt x="0" y="6383"/>
                  </a:lnTo>
                  <a:lnTo>
                    <a:pt x="0" y="6418"/>
                  </a:lnTo>
                  <a:cubicBezTo>
                    <a:pt x="0" y="6430"/>
                    <a:pt x="0" y="6454"/>
                    <a:pt x="12" y="6466"/>
                  </a:cubicBezTo>
                  <a:cubicBezTo>
                    <a:pt x="12" y="6490"/>
                    <a:pt x="36" y="6502"/>
                    <a:pt x="36" y="6538"/>
                  </a:cubicBezTo>
                  <a:cubicBezTo>
                    <a:pt x="48" y="6585"/>
                    <a:pt x="60" y="6621"/>
                    <a:pt x="95" y="6657"/>
                  </a:cubicBezTo>
                  <a:cubicBezTo>
                    <a:pt x="107" y="6668"/>
                    <a:pt x="107" y="6680"/>
                    <a:pt x="119" y="6704"/>
                  </a:cubicBezTo>
                  <a:cubicBezTo>
                    <a:pt x="155" y="6740"/>
                    <a:pt x="167" y="6776"/>
                    <a:pt x="191" y="6799"/>
                  </a:cubicBezTo>
                  <a:cubicBezTo>
                    <a:pt x="345" y="7002"/>
                    <a:pt x="548" y="7133"/>
                    <a:pt x="655" y="7192"/>
                  </a:cubicBezTo>
                  <a:cubicBezTo>
                    <a:pt x="703" y="7216"/>
                    <a:pt x="726" y="7240"/>
                    <a:pt x="726" y="7240"/>
                  </a:cubicBezTo>
                  <a:lnTo>
                    <a:pt x="23039" y="20111"/>
                  </a:lnTo>
                  <a:cubicBezTo>
                    <a:pt x="23967" y="20646"/>
                    <a:pt x="24456" y="20706"/>
                    <a:pt x="24515" y="20706"/>
                  </a:cubicBezTo>
                  <a:cubicBezTo>
                    <a:pt x="24540" y="20706"/>
                    <a:pt x="24565" y="20707"/>
                    <a:pt x="24590" y="20707"/>
                  </a:cubicBezTo>
                  <a:cubicBezTo>
                    <a:pt x="25112" y="20707"/>
                    <a:pt x="25631" y="20588"/>
                    <a:pt x="26051" y="20361"/>
                  </a:cubicBezTo>
                  <a:lnTo>
                    <a:pt x="35219" y="15039"/>
                  </a:lnTo>
                  <a:cubicBezTo>
                    <a:pt x="35314" y="14979"/>
                    <a:pt x="35409" y="14908"/>
                    <a:pt x="35493" y="14824"/>
                  </a:cubicBezTo>
                  <a:cubicBezTo>
                    <a:pt x="35516" y="14812"/>
                    <a:pt x="35528" y="14812"/>
                    <a:pt x="35528" y="14800"/>
                  </a:cubicBezTo>
                  <a:lnTo>
                    <a:pt x="35600" y="14717"/>
                  </a:lnTo>
                  <a:cubicBezTo>
                    <a:pt x="35612" y="14705"/>
                    <a:pt x="35612" y="14693"/>
                    <a:pt x="35636" y="14681"/>
                  </a:cubicBezTo>
                  <a:cubicBezTo>
                    <a:pt x="35695" y="14610"/>
                    <a:pt x="35731" y="14515"/>
                    <a:pt x="35766" y="14419"/>
                  </a:cubicBezTo>
                  <a:cubicBezTo>
                    <a:pt x="35766" y="14408"/>
                    <a:pt x="35766" y="14408"/>
                    <a:pt x="35778" y="14396"/>
                  </a:cubicBezTo>
                  <a:cubicBezTo>
                    <a:pt x="35778" y="14384"/>
                    <a:pt x="35790" y="14360"/>
                    <a:pt x="35790" y="14348"/>
                  </a:cubicBezTo>
                  <a:cubicBezTo>
                    <a:pt x="35790" y="14336"/>
                    <a:pt x="35814" y="14324"/>
                    <a:pt x="35814" y="14288"/>
                  </a:cubicBezTo>
                  <a:lnTo>
                    <a:pt x="35814" y="14229"/>
                  </a:lnTo>
                  <a:lnTo>
                    <a:pt x="35814" y="14169"/>
                  </a:lnTo>
                  <a:cubicBezTo>
                    <a:pt x="35814" y="14157"/>
                    <a:pt x="35814" y="14134"/>
                    <a:pt x="35790" y="14098"/>
                  </a:cubicBezTo>
                  <a:cubicBezTo>
                    <a:pt x="35778" y="14038"/>
                    <a:pt x="35707" y="13872"/>
                    <a:pt x="35338" y="13622"/>
                  </a:cubicBezTo>
                  <a:cubicBezTo>
                    <a:pt x="35219" y="13526"/>
                    <a:pt x="35052" y="13431"/>
                    <a:pt x="34814" y="13288"/>
                  </a:cubicBezTo>
                  <a:lnTo>
                    <a:pt x="12549" y="442"/>
                  </a:lnTo>
                  <a:cubicBezTo>
                    <a:pt x="12549" y="442"/>
                    <a:pt x="12514" y="418"/>
                    <a:pt x="12478" y="394"/>
                  </a:cubicBezTo>
                  <a:cubicBezTo>
                    <a:pt x="12323" y="299"/>
                    <a:pt x="11954" y="108"/>
                    <a:pt x="11418" y="37"/>
                  </a:cubicBezTo>
                  <a:cubicBezTo>
                    <a:pt x="11275" y="13"/>
                    <a:pt x="11126" y="1"/>
                    <a:pt x="1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2838150" y="3934850"/>
              <a:ext cx="895375" cy="518225"/>
            </a:xfrm>
            <a:custGeom>
              <a:avLst/>
              <a:gdLst/>
              <a:ahLst/>
              <a:cxnLst/>
              <a:rect l="l" t="t" r="r" b="b"/>
              <a:pathLst>
                <a:path w="35815" h="20729" fill="none" extrusionOk="0">
                  <a:moveTo>
                    <a:pt x="35790" y="14109"/>
                  </a:moveTo>
                  <a:cubicBezTo>
                    <a:pt x="35778" y="14049"/>
                    <a:pt x="35707" y="13883"/>
                    <a:pt x="35338" y="13633"/>
                  </a:cubicBezTo>
                  <a:cubicBezTo>
                    <a:pt x="35219" y="13537"/>
                    <a:pt x="35052" y="13442"/>
                    <a:pt x="34814" y="13299"/>
                  </a:cubicBezTo>
                  <a:lnTo>
                    <a:pt x="12549" y="453"/>
                  </a:lnTo>
                  <a:cubicBezTo>
                    <a:pt x="12549" y="453"/>
                    <a:pt x="12514" y="429"/>
                    <a:pt x="12478" y="405"/>
                  </a:cubicBezTo>
                  <a:cubicBezTo>
                    <a:pt x="12323" y="310"/>
                    <a:pt x="11954" y="119"/>
                    <a:pt x="11418" y="48"/>
                  </a:cubicBezTo>
                  <a:cubicBezTo>
                    <a:pt x="11132" y="0"/>
                    <a:pt x="10823" y="0"/>
                    <a:pt x="10466" y="48"/>
                  </a:cubicBezTo>
                  <a:cubicBezTo>
                    <a:pt x="10180" y="107"/>
                    <a:pt x="9930" y="191"/>
                    <a:pt x="9704" y="333"/>
                  </a:cubicBezTo>
                  <a:lnTo>
                    <a:pt x="536" y="5656"/>
                  </a:lnTo>
                  <a:cubicBezTo>
                    <a:pt x="310" y="5775"/>
                    <a:pt x="167" y="5929"/>
                    <a:pt x="60" y="6084"/>
                  </a:cubicBezTo>
                  <a:cubicBezTo>
                    <a:pt x="12" y="6179"/>
                    <a:pt x="0" y="6263"/>
                    <a:pt x="0" y="6358"/>
                  </a:cubicBezTo>
                  <a:lnTo>
                    <a:pt x="0" y="6394"/>
                  </a:lnTo>
                  <a:lnTo>
                    <a:pt x="0" y="6429"/>
                  </a:lnTo>
                  <a:cubicBezTo>
                    <a:pt x="0" y="6441"/>
                    <a:pt x="0" y="6465"/>
                    <a:pt x="12" y="6477"/>
                  </a:cubicBezTo>
                  <a:cubicBezTo>
                    <a:pt x="12" y="6501"/>
                    <a:pt x="36" y="6513"/>
                    <a:pt x="36" y="6549"/>
                  </a:cubicBezTo>
                  <a:cubicBezTo>
                    <a:pt x="48" y="6596"/>
                    <a:pt x="60" y="6632"/>
                    <a:pt x="95" y="6668"/>
                  </a:cubicBezTo>
                  <a:cubicBezTo>
                    <a:pt x="107" y="6679"/>
                    <a:pt x="107" y="6691"/>
                    <a:pt x="119" y="6715"/>
                  </a:cubicBezTo>
                  <a:cubicBezTo>
                    <a:pt x="155" y="6751"/>
                    <a:pt x="167" y="6787"/>
                    <a:pt x="191" y="6810"/>
                  </a:cubicBezTo>
                  <a:cubicBezTo>
                    <a:pt x="345" y="7013"/>
                    <a:pt x="548" y="7144"/>
                    <a:pt x="655" y="7203"/>
                  </a:cubicBezTo>
                  <a:cubicBezTo>
                    <a:pt x="703" y="7227"/>
                    <a:pt x="726" y="7251"/>
                    <a:pt x="726" y="7251"/>
                  </a:cubicBezTo>
                  <a:lnTo>
                    <a:pt x="23039" y="20122"/>
                  </a:lnTo>
                  <a:cubicBezTo>
                    <a:pt x="23967" y="20657"/>
                    <a:pt x="24456" y="20717"/>
                    <a:pt x="24515" y="20717"/>
                  </a:cubicBezTo>
                  <a:cubicBezTo>
                    <a:pt x="25063" y="20729"/>
                    <a:pt x="25610" y="20610"/>
                    <a:pt x="26051" y="20372"/>
                  </a:cubicBezTo>
                  <a:lnTo>
                    <a:pt x="35219" y="15050"/>
                  </a:lnTo>
                  <a:cubicBezTo>
                    <a:pt x="35314" y="14990"/>
                    <a:pt x="35409" y="14919"/>
                    <a:pt x="35493" y="14835"/>
                  </a:cubicBezTo>
                  <a:lnTo>
                    <a:pt x="35493" y="14835"/>
                  </a:lnTo>
                  <a:cubicBezTo>
                    <a:pt x="35516" y="14823"/>
                    <a:pt x="35528" y="14823"/>
                    <a:pt x="35528" y="14811"/>
                  </a:cubicBezTo>
                  <a:lnTo>
                    <a:pt x="35600" y="14728"/>
                  </a:lnTo>
                  <a:cubicBezTo>
                    <a:pt x="35612" y="14716"/>
                    <a:pt x="35612" y="14704"/>
                    <a:pt x="35636" y="14692"/>
                  </a:cubicBezTo>
                  <a:cubicBezTo>
                    <a:pt x="35695" y="14621"/>
                    <a:pt x="35731" y="14526"/>
                    <a:pt x="35766" y="14430"/>
                  </a:cubicBezTo>
                  <a:cubicBezTo>
                    <a:pt x="35766" y="14419"/>
                    <a:pt x="35766" y="14419"/>
                    <a:pt x="35778" y="14407"/>
                  </a:cubicBezTo>
                  <a:cubicBezTo>
                    <a:pt x="35778" y="14395"/>
                    <a:pt x="35790" y="14371"/>
                    <a:pt x="35790" y="14359"/>
                  </a:cubicBezTo>
                  <a:cubicBezTo>
                    <a:pt x="35790" y="14347"/>
                    <a:pt x="35814" y="14335"/>
                    <a:pt x="35814" y="14299"/>
                  </a:cubicBezTo>
                  <a:lnTo>
                    <a:pt x="35814" y="14240"/>
                  </a:lnTo>
                  <a:lnTo>
                    <a:pt x="35814" y="14180"/>
                  </a:lnTo>
                  <a:cubicBezTo>
                    <a:pt x="35814" y="14168"/>
                    <a:pt x="35814" y="14145"/>
                    <a:pt x="35790" y="14109"/>
                  </a:cubicBezTo>
                  <a:close/>
                  <a:moveTo>
                    <a:pt x="35493" y="14240"/>
                  </a:moveTo>
                  <a:cubicBezTo>
                    <a:pt x="35493" y="14299"/>
                    <a:pt x="35481" y="14347"/>
                    <a:pt x="35469" y="14407"/>
                  </a:cubicBezTo>
                  <a:cubicBezTo>
                    <a:pt x="35409" y="14561"/>
                    <a:pt x="35290" y="14704"/>
                    <a:pt x="35076" y="14823"/>
                  </a:cubicBezTo>
                  <a:lnTo>
                    <a:pt x="25706" y="20276"/>
                  </a:lnTo>
                  <a:cubicBezTo>
                    <a:pt x="25491" y="20395"/>
                    <a:pt x="25253" y="20467"/>
                    <a:pt x="24991" y="20491"/>
                  </a:cubicBezTo>
                  <a:cubicBezTo>
                    <a:pt x="24527" y="20550"/>
                    <a:pt x="24027" y="20479"/>
                    <a:pt x="23670" y="20276"/>
                  </a:cubicBezTo>
                  <a:lnTo>
                    <a:pt x="631" y="6965"/>
                  </a:lnTo>
                  <a:cubicBezTo>
                    <a:pt x="345" y="6799"/>
                    <a:pt x="191" y="6596"/>
                    <a:pt x="191" y="6370"/>
                  </a:cubicBezTo>
                  <a:cubicBezTo>
                    <a:pt x="191" y="6298"/>
                    <a:pt x="214" y="6203"/>
                    <a:pt x="250" y="6132"/>
                  </a:cubicBezTo>
                  <a:lnTo>
                    <a:pt x="345" y="6001"/>
                  </a:lnTo>
                  <a:cubicBezTo>
                    <a:pt x="357" y="5989"/>
                    <a:pt x="357" y="5965"/>
                    <a:pt x="369" y="5965"/>
                  </a:cubicBezTo>
                  <a:lnTo>
                    <a:pt x="393" y="5953"/>
                  </a:lnTo>
                  <a:cubicBezTo>
                    <a:pt x="453" y="5894"/>
                    <a:pt x="524" y="5834"/>
                    <a:pt x="607" y="5787"/>
                  </a:cubicBezTo>
                  <a:lnTo>
                    <a:pt x="9989" y="345"/>
                  </a:lnTo>
                  <a:cubicBezTo>
                    <a:pt x="10073" y="298"/>
                    <a:pt x="10168" y="250"/>
                    <a:pt x="10275" y="202"/>
                  </a:cubicBezTo>
                  <a:cubicBezTo>
                    <a:pt x="10311" y="191"/>
                    <a:pt x="10359" y="179"/>
                    <a:pt x="10394" y="167"/>
                  </a:cubicBezTo>
                  <a:cubicBezTo>
                    <a:pt x="10430" y="143"/>
                    <a:pt x="10478" y="143"/>
                    <a:pt x="10525" y="131"/>
                  </a:cubicBezTo>
                  <a:cubicBezTo>
                    <a:pt x="10597" y="119"/>
                    <a:pt x="10668" y="107"/>
                    <a:pt x="10763" y="107"/>
                  </a:cubicBezTo>
                  <a:cubicBezTo>
                    <a:pt x="10835" y="83"/>
                    <a:pt x="10930" y="83"/>
                    <a:pt x="11001" y="83"/>
                  </a:cubicBezTo>
                  <a:lnTo>
                    <a:pt x="11013" y="83"/>
                  </a:lnTo>
                  <a:lnTo>
                    <a:pt x="11180" y="83"/>
                  </a:lnTo>
                  <a:cubicBezTo>
                    <a:pt x="11204" y="83"/>
                    <a:pt x="11240" y="83"/>
                    <a:pt x="11263" y="107"/>
                  </a:cubicBezTo>
                  <a:cubicBezTo>
                    <a:pt x="11299" y="107"/>
                    <a:pt x="11323" y="107"/>
                    <a:pt x="11359" y="119"/>
                  </a:cubicBezTo>
                  <a:cubicBezTo>
                    <a:pt x="11609" y="143"/>
                    <a:pt x="11835" y="226"/>
                    <a:pt x="12025" y="345"/>
                  </a:cubicBezTo>
                  <a:lnTo>
                    <a:pt x="35064" y="13645"/>
                  </a:lnTo>
                  <a:cubicBezTo>
                    <a:pt x="35076" y="13645"/>
                    <a:pt x="35076" y="13657"/>
                    <a:pt x="35100" y="13657"/>
                  </a:cubicBezTo>
                  <a:cubicBezTo>
                    <a:pt x="35124" y="13680"/>
                    <a:pt x="35135" y="13692"/>
                    <a:pt x="35171" y="13704"/>
                  </a:cubicBezTo>
                  <a:cubicBezTo>
                    <a:pt x="35374" y="13859"/>
                    <a:pt x="35481" y="14038"/>
                    <a:pt x="35493" y="14228"/>
                  </a:cubicBezTo>
                  <a:lnTo>
                    <a:pt x="35493" y="1424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3204550" y="3829275"/>
              <a:ext cx="267925" cy="277925"/>
            </a:xfrm>
            <a:custGeom>
              <a:avLst/>
              <a:gdLst/>
              <a:ahLst/>
              <a:cxnLst/>
              <a:rect l="l" t="t" r="r" b="b"/>
              <a:pathLst>
                <a:path w="10717" h="11117" extrusionOk="0">
                  <a:moveTo>
                    <a:pt x="2526" y="1"/>
                  </a:moveTo>
                  <a:cubicBezTo>
                    <a:pt x="2251" y="1"/>
                    <a:pt x="2002" y="65"/>
                    <a:pt x="1787" y="187"/>
                  </a:cubicBezTo>
                  <a:lnTo>
                    <a:pt x="1" y="1235"/>
                  </a:lnTo>
                  <a:cubicBezTo>
                    <a:pt x="211" y="1112"/>
                    <a:pt x="457" y="1048"/>
                    <a:pt x="732" y="1048"/>
                  </a:cubicBezTo>
                  <a:cubicBezTo>
                    <a:pt x="1125" y="1048"/>
                    <a:pt x="1576" y="1180"/>
                    <a:pt x="2060" y="1461"/>
                  </a:cubicBezTo>
                  <a:lnTo>
                    <a:pt x="2144" y="1497"/>
                  </a:lnTo>
                  <a:cubicBezTo>
                    <a:pt x="2834" y="1913"/>
                    <a:pt x="3501" y="2604"/>
                    <a:pt x="3989" y="3402"/>
                  </a:cubicBezTo>
                  <a:lnTo>
                    <a:pt x="4096" y="3342"/>
                  </a:lnTo>
                  <a:cubicBezTo>
                    <a:pt x="4301" y="3235"/>
                    <a:pt x="4537" y="3181"/>
                    <a:pt x="4794" y="3181"/>
                  </a:cubicBezTo>
                  <a:cubicBezTo>
                    <a:pt x="5194" y="3181"/>
                    <a:pt x="5645" y="3312"/>
                    <a:pt x="6109" y="3580"/>
                  </a:cubicBezTo>
                  <a:lnTo>
                    <a:pt x="6192" y="3628"/>
                  </a:lnTo>
                  <a:cubicBezTo>
                    <a:pt x="6966" y="4104"/>
                    <a:pt x="7680" y="4878"/>
                    <a:pt x="8204" y="5819"/>
                  </a:cubicBezTo>
                  <a:cubicBezTo>
                    <a:pt x="8680" y="6676"/>
                    <a:pt x="8954" y="7593"/>
                    <a:pt x="8918" y="8378"/>
                  </a:cubicBezTo>
                  <a:cubicBezTo>
                    <a:pt x="8871" y="9748"/>
                    <a:pt x="8133" y="10593"/>
                    <a:pt x="7240" y="11117"/>
                  </a:cubicBezTo>
                  <a:lnTo>
                    <a:pt x="9026" y="10069"/>
                  </a:lnTo>
                  <a:cubicBezTo>
                    <a:pt x="9919" y="9557"/>
                    <a:pt x="10657" y="8700"/>
                    <a:pt x="10704" y="7331"/>
                  </a:cubicBezTo>
                  <a:cubicBezTo>
                    <a:pt x="10716" y="6545"/>
                    <a:pt x="10466" y="5640"/>
                    <a:pt x="10002" y="4759"/>
                  </a:cubicBezTo>
                  <a:cubicBezTo>
                    <a:pt x="9490" y="3818"/>
                    <a:pt x="8776" y="3044"/>
                    <a:pt x="8002" y="2568"/>
                  </a:cubicBezTo>
                  <a:lnTo>
                    <a:pt x="7906" y="2520"/>
                  </a:lnTo>
                  <a:cubicBezTo>
                    <a:pt x="7449" y="2260"/>
                    <a:pt x="7004" y="2129"/>
                    <a:pt x="6606" y="2129"/>
                  </a:cubicBezTo>
                  <a:cubicBezTo>
                    <a:pt x="6331" y="2129"/>
                    <a:pt x="6078" y="2192"/>
                    <a:pt x="5859" y="2318"/>
                  </a:cubicBezTo>
                  <a:lnTo>
                    <a:pt x="5775" y="2366"/>
                  </a:lnTo>
                  <a:cubicBezTo>
                    <a:pt x="5287" y="1556"/>
                    <a:pt x="4632" y="877"/>
                    <a:pt x="3930" y="461"/>
                  </a:cubicBezTo>
                  <a:lnTo>
                    <a:pt x="3846" y="413"/>
                  </a:lnTo>
                  <a:cubicBezTo>
                    <a:pt x="3369" y="132"/>
                    <a:pt x="2921" y="1"/>
                    <a:pt x="2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3204550" y="3826500"/>
              <a:ext cx="267925" cy="280700"/>
            </a:xfrm>
            <a:custGeom>
              <a:avLst/>
              <a:gdLst/>
              <a:ahLst/>
              <a:cxnLst/>
              <a:rect l="l" t="t" r="r" b="b"/>
              <a:pathLst>
                <a:path w="10717" h="11228" fill="none" extrusionOk="0">
                  <a:moveTo>
                    <a:pt x="10704" y="7442"/>
                  </a:moveTo>
                  <a:cubicBezTo>
                    <a:pt x="10657" y="8811"/>
                    <a:pt x="9919" y="9668"/>
                    <a:pt x="9026" y="10180"/>
                  </a:cubicBezTo>
                  <a:lnTo>
                    <a:pt x="7240" y="11228"/>
                  </a:lnTo>
                  <a:cubicBezTo>
                    <a:pt x="8133" y="10704"/>
                    <a:pt x="8871" y="9859"/>
                    <a:pt x="8918" y="8489"/>
                  </a:cubicBezTo>
                  <a:cubicBezTo>
                    <a:pt x="8954" y="7704"/>
                    <a:pt x="8680" y="6787"/>
                    <a:pt x="8204" y="5930"/>
                  </a:cubicBezTo>
                  <a:cubicBezTo>
                    <a:pt x="7680" y="4989"/>
                    <a:pt x="6966" y="4215"/>
                    <a:pt x="6192" y="3739"/>
                  </a:cubicBezTo>
                  <a:lnTo>
                    <a:pt x="6109" y="3691"/>
                  </a:lnTo>
                  <a:cubicBezTo>
                    <a:pt x="5347" y="3251"/>
                    <a:pt x="4620" y="3179"/>
                    <a:pt x="4096" y="3453"/>
                  </a:cubicBezTo>
                  <a:lnTo>
                    <a:pt x="3989" y="3513"/>
                  </a:lnTo>
                  <a:cubicBezTo>
                    <a:pt x="3501" y="2715"/>
                    <a:pt x="2834" y="2024"/>
                    <a:pt x="2144" y="1608"/>
                  </a:cubicBezTo>
                  <a:lnTo>
                    <a:pt x="2060" y="1572"/>
                  </a:lnTo>
                  <a:cubicBezTo>
                    <a:pt x="1239" y="1096"/>
                    <a:pt x="513" y="1048"/>
                    <a:pt x="1" y="1346"/>
                  </a:cubicBezTo>
                  <a:lnTo>
                    <a:pt x="1787" y="298"/>
                  </a:lnTo>
                  <a:cubicBezTo>
                    <a:pt x="2311" y="0"/>
                    <a:pt x="3037" y="48"/>
                    <a:pt x="3846" y="524"/>
                  </a:cubicBezTo>
                  <a:lnTo>
                    <a:pt x="3930" y="572"/>
                  </a:lnTo>
                  <a:cubicBezTo>
                    <a:pt x="4632" y="988"/>
                    <a:pt x="5287" y="1667"/>
                    <a:pt x="5775" y="2477"/>
                  </a:cubicBezTo>
                  <a:lnTo>
                    <a:pt x="5859" y="2429"/>
                  </a:lnTo>
                  <a:cubicBezTo>
                    <a:pt x="6394" y="2120"/>
                    <a:pt x="7133" y="2191"/>
                    <a:pt x="7906" y="2631"/>
                  </a:cubicBezTo>
                  <a:lnTo>
                    <a:pt x="8002" y="2679"/>
                  </a:lnTo>
                  <a:cubicBezTo>
                    <a:pt x="8776" y="3155"/>
                    <a:pt x="9490" y="3929"/>
                    <a:pt x="10002" y="4870"/>
                  </a:cubicBezTo>
                  <a:cubicBezTo>
                    <a:pt x="10466" y="5751"/>
                    <a:pt x="10716" y="6656"/>
                    <a:pt x="10704" y="744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3176275" y="3854825"/>
              <a:ext cx="252150" cy="273225"/>
            </a:xfrm>
            <a:custGeom>
              <a:avLst/>
              <a:gdLst/>
              <a:ahLst/>
              <a:cxnLst/>
              <a:rect l="l" t="t" r="r" b="b"/>
              <a:pathLst>
                <a:path w="10086" h="10929" extrusionOk="0">
                  <a:moveTo>
                    <a:pt x="1857" y="0"/>
                  </a:moveTo>
                  <a:cubicBezTo>
                    <a:pt x="993" y="0"/>
                    <a:pt x="399" y="634"/>
                    <a:pt x="358" y="1760"/>
                  </a:cubicBezTo>
                  <a:cubicBezTo>
                    <a:pt x="298" y="2046"/>
                    <a:pt x="1" y="4332"/>
                    <a:pt x="5013" y="10809"/>
                  </a:cubicBezTo>
                  <a:lnTo>
                    <a:pt x="5108" y="10928"/>
                  </a:lnTo>
                  <a:lnTo>
                    <a:pt x="5192" y="10928"/>
                  </a:lnTo>
                  <a:cubicBezTo>
                    <a:pt x="5394" y="10928"/>
                    <a:pt x="9942" y="10797"/>
                    <a:pt x="10049" y="7356"/>
                  </a:cubicBezTo>
                  <a:cubicBezTo>
                    <a:pt x="10085" y="6571"/>
                    <a:pt x="9823" y="5654"/>
                    <a:pt x="9335" y="4785"/>
                  </a:cubicBezTo>
                  <a:cubicBezTo>
                    <a:pt x="8811" y="3844"/>
                    <a:pt x="8097" y="3070"/>
                    <a:pt x="7323" y="2594"/>
                  </a:cubicBezTo>
                  <a:lnTo>
                    <a:pt x="7240" y="2546"/>
                  </a:lnTo>
                  <a:cubicBezTo>
                    <a:pt x="6770" y="2274"/>
                    <a:pt x="6316" y="2138"/>
                    <a:pt x="5916" y="2138"/>
                  </a:cubicBezTo>
                  <a:cubicBezTo>
                    <a:pt x="5615" y="2138"/>
                    <a:pt x="5345" y="2215"/>
                    <a:pt x="5120" y="2368"/>
                  </a:cubicBezTo>
                  <a:cubicBezTo>
                    <a:pt x="4632" y="1582"/>
                    <a:pt x="3977" y="879"/>
                    <a:pt x="3275" y="463"/>
                  </a:cubicBezTo>
                  <a:lnTo>
                    <a:pt x="3191" y="415"/>
                  </a:lnTo>
                  <a:cubicBezTo>
                    <a:pt x="2708" y="134"/>
                    <a:pt x="2254" y="0"/>
                    <a:pt x="1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3176275" y="3842875"/>
              <a:ext cx="252150" cy="285175"/>
            </a:xfrm>
            <a:custGeom>
              <a:avLst/>
              <a:gdLst/>
              <a:ahLst/>
              <a:cxnLst/>
              <a:rect l="l" t="t" r="r" b="b"/>
              <a:pathLst>
                <a:path w="10086" h="11407" fill="none" extrusionOk="0">
                  <a:moveTo>
                    <a:pt x="7240" y="3024"/>
                  </a:moveTo>
                  <a:lnTo>
                    <a:pt x="7323" y="3072"/>
                  </a:lnTo>
                  <a:cubicBezTo>
                    <a:pt x="8097" y="3548"/>
                    <a:pt x="8811" y="4322"/>
                    <a:pt x="9335" y="5263"/>
                  </a:cubicBezTo>
                  <a:cubicBezTo>
                    <a:pt x="9823" y="6132"/>
                    <a:pt x="10085" y="7049"/>
                    <a:pt x="10049" y="7834"/>
                  </a:cubicBezTo>
                  <a:cubicBezTo>
                    <a:pt x="9942" y="11275"/>
                    <a:pt x="5394" y="11406"/>
                    <a:pt x="5192" y="11406"/>
                  </a:cubicBezTo>
                  <a:lnTo>
                    <a:pt x="5108" y="11406"/>
                  </a:lnTo>
                  <a:lnTo>
                    <a:pt x="5013" y="11287"/>
                  </a:lnTo>
                  <a:cubicBezTo>
                    <a:pt x="1" y="4810"/>
                    <a:pt x="298" y="2524"/>
                    <a:pt x="358" y="2238"/>
                  </a:cubicBezTo>
                  <a:cubicBezTo>
                    <a:pt x="417" y="595"/>
                    <a:pt x="1656" y="0"/>
                    <a:pt x="3191" y="893"/>
                  </a:cubicBezTo>
                  <a:lnTo>
                    <a:pt x="3275" y="941"/>
                  </a:lnTo>
                  <a:cubicBezTo>
                    <a:pt x="3977" y="1357"/>
                    <a:pt x="4632" y="2060"/>
                    <a:pt x="5120" y="2846"/>
                  </a:cubicBezTo>
                  <a:cubicBezTo>
                    <a:pt x="5644" y="2488"/>
                    <a:pt x="6418" y="2548"/>
                    <a:pt x="7240" y="302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3303975" y="3888100"/>
              <a:ext cx="44675" cy="25925"/>
            </a:xfrm>
            <a:custGeom>
              <a:avLst/>
              <a:gdLst/>
              <a:ahLst/>
              <a:cxnLst/>
              <a:rect l="l" t="t" r="r" b="b"/>
              <a:pathLst>
                <a:path w="1787" h="1037" fill="none" extrusionOk="0">
                  <a:moveTo>
                    <a:pt x="0" y="1037"/>
                  </a:moveTo>
                  <a:lnTo>
                    <a:pt x="1786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extrusionOk="0">
                  <a:moveTo>
                    <a:pt x="11359" y="1"/>
                  </a:moveTo>
                  <a:lnTo>
                    <a:pt x="10895" y="24"/>
                  </a:lnTo>
                  <a:lnTo>
                    <a:pt x="6478" y="120"/>
                  </a:lnTo>
                  <a:lnTo>
                    <a:pt x="3906" y="179"/>
                  </a:lnTo>
                  <a:lnTo>
                    <a:pt x="3013" y="215"/>
                  </a:lnTo>
                  <a:lnTo>
                    <a:pt x="1" y="1953"/>
                  </a:lnTo>
                  <a:lnTo>
                    <a:pt x="893" y="1941"/>
                  </a:lnTo>
                  <a:lnTo>
                    <a:pt x="3477" y="1882"/>
                  </a:lnTo>
                  <a:lnTo>
                    <a:pt x="7894" y="1775"/>
                  </a:lnTo>
                  <a:lnTo>
                    <a:pt x="8335" y="1763"/>
                  </a:lnTo>
                  <a:lnTo>
                    <a:pt x="8418" y="1846"/>
                  </a:lnTo>
                  <a:lnTo>
                    <a:pt x="6466" y="1894"/>
                  </a:lnTo>
                  <a:lnTo>
                    <a:pt x="4346" y="1953"/>
                  </a:lnTo>
                  <a:lnTo>
                    <a:pt x="1346" y="3692"/>
                  </a:lnTo>
                  <a:lnTo>
                    <a:pt x="1322" y="10359"/>
                  </a:lnTo>
                  <a:cubicBezTo>
                    <a:pt x="1322" y="11550"/>
                    <a:pt x="1655" y="12895"/>
                    <a:pt x="2263" y="14288"/>
                  </a:cubicBezTo>
                  <a:cubicBezTo>
                    <a:pt x="2322" y="14407"/>
                    <a:pt x="2370" y="14526"/>
                    <a:pt x="2429" y="14645"/>
                  </a:cubicBezTo>
                  <a:cubicBezTo>
                    <a:pt x="2620" y="15086"/>
                    <a:pt x="2846" y="15514"/>
                    <a:pt x="3096" y="15943"/>
                  </a:cubicBezTo>
                  <a:cubicBezTo>
                    <a:pt x="3310" y="16312"/>
                    <a:pt x="3549" y="16693"/>
                    <a:pt x="3787" y="17062"/>
                  </a:cubicBezTo>
                  <a:cubicBezTo>
                    <a:pt x="4049" y="17467"/>
                    <a:pt x="4346" y="17860"/>
                    <a:pt x="4644" y="18265"/>
                  </a:cubicBezTo>
                  <a:cubicBezTo>
                    <a:pt x="4870" y="18562"/>
                    <a:pt x="5096" y="18848"/>
                    <a:pt x="5335" y="19134"/>
                  </a:cubicBezTo>
                  <a:cubicBezTo>
                    <a:pt x="5335" y="19146"/>
                    <a:pt x="5346" y="19146"/>
                    <a:pt x="5346" y="19158"/>
                  </a:cubicBezTo>
                  <a:cubicBezTo>
                    <a:pt x="5358" y="19158"/>
                    <a:pt x="5358" y="19170"/>
                    <a:pt x="5358" y="19170"/>
                  </a:cubicBezTo>
                  <a:cubicBezTo>
                    <a:pt x="6085" y="20039"/>
                    <a:pt x="6906" y="20884"/>
                    <a:pt x="7787" y="21670"/>
                  </a:cubicBezTo>
                  <a:cubicBezTo>
                    <a:pt x="7799" y="21670"/>
                    <a:pt x="7799" y="21694"/>
                    <a:pt x="7811" y="21694"/>
                  </a:cubicBezTo>
                  <a:cubicBezTo>
                    <a:pt x="7894" y="21765"/>
                    <a:pt x="7978" y="21837"/>
                    <a:pt x="8049" y="21908"/>
                  </a:cubicBezTo>
                  <a:cubicBezTo>
                    <a:pt x="8109" y="21968"/>
                    <a:pt x="8192" y="22027"/>
                    <a:pt x="8263" y="22087"/>
                  </a:cubicBezTo>
                  <a:cubicBezTo>
                    <a:pt x="8335" y="22111"/>
                    <a:pt x="8406" y="22134"/>
                    <a:pt x="8490" y="22146"/>
                  </a:cubicBezTo>
                  <a:cubicBezTo>
                    <a:pt x="8740" y="22230"/>
                    <a:pt x="8990" y="22289"/>
                    <a:pt x="9228" y="22325"/>
                  </a:cubicBezTo>
                  <a:cubicBezTo>
                    <a:pt x="9264" y="22325"/>
                    <a:pt x="9299" y="22349"/>
                    <a:pt x="9335" y="22349"/>
                  </a:cubicBezTo>
                  <a:cubicBezTo>
                    <a:pt x="9430" y="22361"/>
                    <a:pt x="9502" y="22372"/>
                    <a:pt x="9585" y="22384"/>
                  </a:cubicBezTo>
                  <a:cubicBezTo>
                    <a:pt x="9787" y="22420"/>
                    <a:pt x="9978" y="22444"/>
                    <a:pt x="10157" y="22468"/>
                  </a:cubicBezTo>
                  <a:cubicBezTo>
                    <a:pt x="10192" y="22468"/>
                    <a:pt x="10240" y="22480"/>
                    <a:pt x="10288" y="22480"/>
                  </a:cubicBezTo>
                  <a:cubicBezTo>
                    <a:pt x="10514" y="22492"/>
                    <a:pt x="10728" y="22503"/>
                    <a:pt x="10942" y="22503"/>
                  </a:cubicBezTo>
                  <a:cubicBezTo>
                    <a:pt x="11252" y="22503"/>
                    <a:pt x="11561" y="22492"/>
                    <a:pt x="11847" y="22444"/>
                  </a:cubicBezTo>
                  <a:cubicBezTo>
                    <a:pt x="11942" y="22432"/>
                    <a:pt x="12014" y="22420"/>
                    <a:pt x="12085" y="22408"/>
                  </a:cubicBezTo>
                  <a:cubicBezTo>
                    <a:pt x="12133" y="22408"/>
                    <a:pt x="12193" y="22384"/>
                    <a:pt x="12252" y="22372"/>
                  </a:cubicBezTo>
                  <a:cubicBezTo>
                    <a:pt x="12395" y="22349"/>
                    <a:pt x="12550" y="22301"/>
                    <a:pt x="12681" y="22253"/>
                  </a:cubicBezTo>
                  <a:cubicBezTo>
                    <a:pt x="12716" y="22253"/>
                    <a:pt x="12752" y="22241"/>
                    <a:pt x="12788" y="22230"/>
                  </a:cubicBezTo>
                  <a:cubicBezTo>
                    <a:pt x="12931" y="22182"/>
                    <a:pt x="13050" y="22122"/>
                    <a:pt x="13193" y="22063"/>
                  </a:cubicBezTo>
                  <a:cubicBezTo>
                    <a:pt x="13240" y="22027"/>
                    <a:pt x="13276" y="22015"/>
                    <a:pt x="13324" y="21991"/>
                  </a:cubicBezTo>
                  <a:cubicBezTo>
                    <a:pt x="13371" y="21956"/>
                    <a:pt x="13419" y="21944"/>
                    <a:pt x="13455" y="21908"/>
                  </a:cubicBezTo>
                  <a:cubicBezTo>
                    <a:pt x="13478" y="21896"/>
                    <a:pt x="13490" y="21896"/>
                    <a:pt x="13502" y="21884"/>
                  </a:cubicBezTo>
                  <a:lnTo>
                    <a:pt x="16455" y="20170"/>
                  </a:lnTo>
                  <a:cubicBezTo>
                    <a:pt x="16467" y="20158"/>
                    <a:pt x="16479" y="20158"/>
                    <a:pt x="16491" y="20146"/>
                  </a:cubicBezTo>
                  <a:cubicBezTo>
                    <a:pt x="16514" y="20122"/>
                    <a:pt x="16538" y="20110"/>
                    <a:pt x="16550" y="20098"/>
                  </a:cubicBezTo>
                  <a:lnTo>
                    <a:pt x="16550" y="20098"/>
                  </a:lnTo>
                  <a:cubicBezTo>
                    <a:pt x="16336" y="21702"/>
                    <a:pt x="15577" y="22880"/>
                    <a:pt x="14402" y="23559"/>
                  </a:cubicBezTo>
                  <a:lnTo>
                    <a:pt x="14402" y="23559"/>
                  </a:lnTo>
                  <a:lnTo>
                    <a:pt x="17407" y="21825"/>
                  </a:lnTo>
                  <a:cubicBezTo>
                    <a:pt x="18800" y="21015"/>
                    <a:pt x="19610" y="19515"/>
                    <a:pt x="19610" y="17431"/>
                  </a:cubicBezTo>
                  <a:lnTo>
                    <a:pt x="19634" y="9823"/>
                  </a:lnTo>
                  <a:lnTo>
                    <a:pt x="18574" y="8514"/>
                  </a:lnTo>
                  <a:lnTo>
                    <a:pt x="16014" y="5501"/>
                  </a:lnTo>
                  <a:lnTo>
                    <a:pt x="11359" y="1"/>
                  </a:lnTo>
                  <a:close/>
                  <a:moveTo>
                    <a:pt x="14402" y="23559"/>
                  </a:moveTo>
                  <a:lnTo>
                    <a:pt x="14395" y="23563"/>
                  </a:lnTo>
                  <a:cubicBezTo>
                    <a:pt x="14398" y="23562"/>
                    <a:pt x="14400" y="23560"/>
                    <a:pt x="14402" y="235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3767125" y="2676050"/>
              <a:ext cx="490850" cy="589100"/>
            </a:xfrm>
            <a:custGeom>
              <a:avLst/>
              <a:gdLst/>
              <a:ahLst/>
              <a:cxnLst/>
              <a:rect l="l" t="t" r="r" b="b"/>
              <a:pathLst>
                <a:path w="19634" h="23564" fill="none" extrusionOk="0">
                  <a:moveTo>
                    <a:pt x="19634" y="9823"/>
                  </a:moveTo>
                  <a:lnTo>
                    <a:pt x="19610" y="17431"/>
                  </a:lnTo>
                  <a:cubicBezTo>
                    <a:pt x="19610" y="19515"/>
                    <a:pt x="18800" y="21015"/>
                    <a:pt x="17407" y="21825"/>
                  </a:cubicBezTo>
                  <a:lnTo>
                    <a:pt x="14395" y="23563"/>
                  </a:lnTo>
                  <a:cubicBezTo>
                    <a:pt x="15574" y="22884"/>
                    <a:pt x="16336" y="21706"/>
                    <a:pt x="16550" y="20098"/>
                  </a:cubicBezTo>
                  <a:cubicBezTo>
                    <a:pt x="16538" y="20110"/>
                    <a:pt x="16514" y="20122"/>
                    <a:pt x="16491" y="20146"/>
                  </a:cubicBezTo>
                  <a:cubicBezTo>
                    <a:pt x="16479" y="20158"/>
                    <a:pt x="16467" y="20158"/>
                    <a:pt x="16455" y="20170"/>
                  </a:cubicBezTo>
                  <a:lnTo>
                    <a:pt x="13502" y="21884"/>
                  </a:lnTo>
                  <a:lnTo>
                    <a:pt x="13502" y="21884"/>
                  </a:lnTo>
                  <a:cubicBezTo>
                    <a:pt x="13490" y="21896"/>
                    <a:pt x="13478" y="21896"/>
                    <a:pt x="13455" y="21908"/>
                  </a:cubicBezTo>
                  <a:cubicBezTo>
                    <a:pt x="13419" y="21944"/>
                    <a:pt x="13371" y="21956"/>
                    <a:pt x="13324" y="21991"/>
                  </a:cubicBezTo>
                  <a:cubicBezTo>
                    <a:pt x="13276" y="22015"/>
                    <a:pt x="13240" y="22027"/>
                    <a:pt x="13193" y="22063"/>
                  </a:cubicBezTo>
                  <a:cubicBezTo>
                    <a:pt x="13050" y="22122"/>
                    <a:pt x="12931" y="22182"/>
                    <a:pt x="12788" y="22230"/>
                  </a:cubicBezTo>
                  <a:cubicBezTo>
                    <a:pt x="12752" y="22241"/>
                    <a:pt x="12716" y="22253"/>
                    <a:pt x="12681" y="22253"/>
                  </a:cubicBezTo>
                  <a:cubicBezTo>
                    <a:pt x="12550" y="22301"/>
                    <a:pt x="12395" y="22349"/>
                    <a:pt x="12252" y="22372"/>
                  </a:cubicBezTo>
                  <a:cubicBezTo>
                    <a:pt x="12193" y="22384"/>
                    <a:pt x="12133" y="22408"/>
                    <a:pt x="12085" y="22408"/>
                  </a:cubicBezTo>
                  <a:cubicBezTo>
                    <a:pt x="12014" y="22420"/>
                    <a:pt x="11942" y="22432"/>
                    <a:pt x="11847" y="22444"/>
                  </a:cubicBezTo>
                  <a:cubicBezTo>
                    <a:pt x="11561" y="22492"/>
                    <a:pt x="11252" y="22503"/>
                    <a:pt x="10942" y="22503"/>
                  </a:cubicBezTo>
                  <a:cubicBezTo>
                    <a:pt x="10728" y="22503"/>
                    <a:pt x="10514" y="22492"/>
                    <a:pt x="10288" y="22480"/>
                  </a:cubicBezTo>
                  <a:cubicBezTo>
                    <a:pt x="10240" y="22480"/>
                    <a:pt x="10192" y="22468"/>
                    <a:pt x="10157" y="22468"/>
                  </a:cubicBezTo>
                  <a:cubicBezTo>
                    <a:pt x="9978" y="22444"/>
                    <a:pt x="9787" y="22420"/>
                    <a:pt x="9585" y="22384"/>
                  </a:cubicBezTo>
                  <a:cubicBezTo>
                    <a:pt x="9502" y="22372"/>
                    <a:pt x="9430" y="22361"/>
                    <a:pt x="9335" y="22349"/>
                  </a:cubicBezTo>
                  <a:cubicBezTo>
                    <a:pt x="9299" y="22349"/>
                    <a:pt x="9264" y="22325"/>
                    <a:pt x="9228" y="22325"/>
                  </a:cubicBezTo>
                  <a:cubicBezTo>
                    <a:pt x="8990" y="22289"/>
                    <a:pt x="8740" y="22230"/>
                    <a:pt x="8490" y="22146"/>
                  </a:cubicBezTo>
                  <a:cubicBezTo>
                    <a:pt x="8406" y="22134"/>
                    <a:pt x="8335" y="22111"/>
                    <a:pt x="8263" y="22087"/>
                  </a:cubicBezTo>
                  <a:cubicBezTo>
                    <a:pt x="8192" y="22027"/>
                    <a:pt x="8109" y="21968"/>
                    <a:pt x="8049" y="21908"/>
                  </a:cubicBezTo>
                  <a:cubicBezTo>
                    <a:pt x="7978" y="21837"/>
                    <a:pt x="7894" y="21765"/>
                    <a:pt x="7811" y="21694"/>
                  </a:cubicBezTo>
                  <a:cubicBezTo>
                    <a:pt x="7799" y="21694"/>
                    <a:pt x="7799" y="21670"/>
                    <a:pt x="7787" y="21670"/>
                  </a:cubicBezTo>
                  <a:cubicBezTo>
                    <a:pt x="6906" y="20884"/>
                    <a:pt x="6085" y="20039"/>
                    <a:pt x="5358" y="19170"/>
                  </a:cubicBezTo>
                  <a:cubicBezTo>
                    <a:pt x="5358" y="19170"/>
                    <a:pt x="5358" y="19158"/>
                    <a:pt x="5346" y="19158"/>
                  </a:cubicBezTo>
                  <a:cubicBezTo>
                    <a:pt x="5346" y="19146"/>
                    <a:pt x="5335" y="19146"/>
                    <a:pt x="5335" y="19134"/>
                  </a:cubicBezTo>
                  <a:cubicBezTo>
                    <a:pt x="5096" y="18848"/>
                    <a:pt x="4870" y="18562"/>
                    <a:pt x="4644" y="18265"/>
                  </a:cubicBezTo>
                  <a:cubicBezTo>
                    <a:pt x="4346" y="17860"/>
                    <a:pt x="4049" y="17467"/>
                    <a:pt x="3787" y="17062"/>
                  </a:cubicBezTo>
                  <a:cubicBezTo>
                    <a:pt x="3549" y="16693"/>
                    <a:pt x="3310" y="16312"/>
                    <a:pt x="3096" y="15943"/>
                  </a:cubicBezTo>
                  <a:cubicBezTo>
                    <a:pt x="2846" y="15514"/>
                    <a:pt x="2620" y="15086"/>
                    <a:pt x="2429" y="14645"/>
                  </a:cubicBezTo>
                  <a:cubicBezTo>
                    <a:pt x="2370" y="14526"/>
                    <a:pt x="2322" y="14407"/>
                    <a:pt x="2263" y="14288"/>
                  </a:cubicBezTo>
                  <a:cubicBezTo>
                    <a:pt x="1655" y="12895"/>
                    <a:pt x="1322" y="11550"/>
                    <a:pt x="1322" y="10359"/>
                  </a:cubicBezTo>
                  <a:lnTo>
                    <a:pt x="1346" y="3692"/>
                  </a:lnTo>
                  <a:lnTo>
                    <a:pt x="1346" y="3692"/>
                  </a:lnTo>
                  <a:lnTo>
                    <a:pt x="4346" y="1953"/>
                  </a:lnTo>
                  <a:lnTo>
                    <a:pt x="4346" y="1953"/>
                  </a:lnTo>
                  <a:lnTo>
                    <a:pt x="6466" y="1894"/>
                  </a:lnTo>
                  <a:lnTo>
                    <a:pt x="8418" y="1846"/>
                  </a:lnTo>
                  <a:lnTo>
                    <a:pt x="8335" y="1763"/>
                  </a:lnTo>
                  <a:lnTo>
                    <a:pt x="7894" y="1775"/>
                  </a:lnTo>
                  <a:lnTo>
                    <a:pt x="3477" y="1882"/>
                  </a:lnTo>
                  <a:lnTo>
                    <a:pt x="893" y="1941"/>
                  </a:lnTo>
                  <a:lnTo>
                    <a:pt x="1" y="1953"/>
                  </a:lnTo>
                  <a:lnTo>
                    <a:pt x="3013" y="215"/>
                  </a:lnTo>
                  <a:lnTo>
                    <a:pt x="3906" y="179"/>
                  </a:lnTo>
                  <a:lnTo>
                    <a:pt x="6478" y="120"/>
                  </a:lnTo>
                  <a:lnTo>
                    <a:pt x="10895" y="24"/>
                  </a:lnTo>
                  <a:lnTo>
                    <a:pt x="11359" y="1"/>
                  </a:lnTo>
                  <a:lnTo>
                    <a:pt x="16014" y="5501"/>
                  </a:lnTo>
                  <a:lnTo>
                    <a:pt x="18574" y="8514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extrusionOk="0">
                  <a:moveTo>
                    <a:pt x="6074" y="3138"/>
                  </a:moveTo>
                  <a:cubicBezTo>
                    <a:pt x="6223" y="3138"/>
                    <a:pt x="6382" y="3163"/>
                    <a:pt x="6548" y="3216"/>
                  </a:cubicBezTo>
                  <a:cubicBezTo>
                    <a:pt x="6691" y="3263"/>
                    <a:pt x="6846" y="3335"/>
                    <a:pt x="7001" y="3430"/>
                  </a:cubicBezTo>
                  <a:cubicBezTo>
                    <a:pt x="8180" y="4097"/>
                    <a:pt x="9120" y="5740"/>
                    <a:pt x="9120" y="7073"/>
                  </a:cubicBezTo>
                  <a:cubicBezTo>
                    <a:pt x="9120" y="7954"/>
                    <a:pt x="8703" y="8502"/>
                    <a:pt x="8072" y="8562"/>
                  </a:cubicBezTo>
                  <a:lnTo>
                    <a:pt x="9537" y="16515"/>
                  </a:lnTo>
                  <a:lnTo>
                    <a:pt x="4858" y="13812"/>
                  </a:lnTo>
                  <a:lnTo>
                    <a:pt x="6251" y="7681"/>
                  </a:lnTo>
                  <a:cubicBezTo>
                    <a:pt x="5441" y="6883"/>
                    <a:pt x="4893" y="5656"/>
                    <a:pt x="4893" y="4633"/>
                  </a:cubicBezTo>
                  <a:cubicBezTo>
                    <a:pt x="4893" y="3691"/>
                    <a:pt x="5378" y="3138"/>
                    <a:pt x="6074" y="3138"/>
                  </a:cubicBezTo>
                  <a:close/>
                  <a:moveTo>
                    <a:pt x="6989" y="1"/>
                  </a:moveTo>
                  <a:lnTo>
                    <a:pt x="6548" y="13"/>
                  </a:lnTo>
                  <a:lnTo>
                    <a:pt x="2119" y="120"/>
                  </a:lnTo>
                  <a:lnTo>
                    <a:pt x="12" y="180"/>
                  </a:lnTo>
                  <a:lnTo>
                    <a:pt x="0" y="6847"/>
                  </a:lnTo>
                  <a:cubicBezTo>
                    <a:pt x="0" y="8038"/>
                    <a:pt x="321" y="9383"/>
                    <a:pt x="929" y="10776"/>
                  </a:cubicBezTo>
                  <a:cubicBezTo>
                    <a:pt x="988" y="10895"/>
                    <a:pt x="1036" y="11014"/>
                    <a:pt x="1095" y="11133"/>
                  </a:cubicBezTo>
                  <a:cubicBezTo>
                    <a:pt x="1286" y="11562"/>
                    <a:pt x="1512" y="12002"/>
                    <a:pt x="1762" y="12431"/>
                  </a:cubicBezTo>
                  <a:cubicBezTo>
                    <a:pt x="1976" y="12800"/>
                    <a:pt x="2215" y="13169"/>
                    <a:pt x="2453" y="13550"/>
                  </a:cubicBezTo>
                  <a:cubicBezTo>
                    <a:pt x="2715" y="13943"/>
                    <a:pt x="3012" y="14348"/>
                    <a:pt x="3310" y="14753"/>
                  </a:cubicBezTo>
                  <a:cubicBezTo>
                    <a:pt x="3548" y="15050"/>
                    <a:pt x="3774" y="15348"/>
                    <a:pt x="4024" y="15646"/>
                  </a:cubicBezTo>
                  <a:cubicBezTo>
                    <a:pt x="4774" y="16527"/>
                    <a:pt x="5584" y="17372"/>
                    <a:pt x="6477" y="18170"/>
                  </a:cubicBezTo>
                  <a:cubicBezTo>
                    <a:pt x="6560" y="18253"/>
                    <a:pt x="6644" y="18325"/>
                    <a:pt x="6715" y="18396"/>
                  </a:cubicBezTo>
                  <a:cubicBezTo>
                    <a:pt x="6775" y="18456"/>
                    <a:pt x="6858" y="18515"/>
                    <a:pt x="6929" y="18575"/>
                  </a:cubicBezTo>
                  <a:cubicBezTo>
                    <a:pt x="7001" y="18587"/>
                    <a:pt x="7072" y="18622"/>
                    <a:pt x="7156" y="18634"/>
                  </a:cubicBezTo>
                  <a:cubicBezTo>
                    <a:pt x="7406" y="18706"/>
                    <a:pt x="7656" y="18777"/>
                    <a:pt x="7894" y="18813"/>
                  </a:cubicBezTo>
                  <a:cubicBezTo>
                    <a:pt x="8013" y="18849"/>
                    <a:pt x="8132" y="18872"/>
                    <a:pt x="8251" y="18884"/>
                  </a:cubicBezTo>
                  <a:cubicBezTo>
                    <a:pt x="8489" y="18932"/>
                    <a:pt x="8727" y="18968"/>
                    <a:pt x="8954" y="18980"/>
                  </a:cubicBezTo>
                  <a:cubicBezTo>
                    <a:pt x="9180" y="18991"/>
                    <a:pt x="9394" y="19015"/>
                    <a:pt x="9608" y="19015"/>
                  </a:cubicBezTo>
                  <a:cubicBezTo>
                    <a:pt x="9918" y="19015"/>
                    <a:pt x="10227" y="18991"/>
                    <a:pt x="10513" y="18956"/>
                  </a:cubicBezTo>
                  <a:cubicBezTo>
                    <a:pt x="10608" y="18932"/>
                    <a:pt x="10680" y="18920"/>
                    <a:pt x="10751" y="18908"/>
                  </a:cubicBezTo>
                  <a:cubicBezTo>
                    <a:pt x="10799" y="18908"/>
                    <a:pt x="10859" y="18896"/>
                    <a:pt x="10918" y="18872"/>
                  </a:cubicBezTo>
                  <a:cubicBezTo>
                    <a:pt x="11240" y="18801"/>
                    <a:pt x="11561" y="18694"/>
                    <a:pt x="11835" y="18563"/>
                  </a:cubicBezTo>
                  <a:cubicBezTo>
                    <a:pt x="11882" y="18527"/>
                    <a:pt x="11930" y="18515"/>
                    <a:pt x="11978" y="18491"/>
                  </a:cubicBezTo>
                  <a:cubicBezTo>
                    <a:pt x="12037" y="18456"/>
                    <a:pt x="12097" y="18420"/>
                    <a:pt x="12156" y="18384"/>
                  </a:cubicBezTo>
                  <a:cubicBezTo>
                    <a:pt x="13287" y="17717"/>
                    <a:pt x="13930" y="16527"/>
                    <a:pt x="13930" y="14884"/>
                  </a:cubicBezTo>
                  <a:lnTo>
                    <a:pt x="13942" y="8216"/>
                  </a:lnTo>
                  <a:lnTo>
                    <a:pt x="11632" y="5502"/>
                  </a:lnTo>
                  <a:lnTo>
                    <a:pt x="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3800475" y="2763850"/>
              <a:ext cx="348575" cy="475400"/>
            </a:xfrm>
            <a:custGeom>
              <a:avLst/>
              <a:gdLst/>
              <a:ahLst/>
              <a:cxnLst/>
              <a:rect l="l" t="t" r="r" b="b"/>
              <a:pathLst>
                <a:path w="13943" h="19016" fill="none" extrusionOk="0">
                  <a:moveTo>
                    <a:pt x="11632" y="5502"/>
                  </a:moveTo>
                  <a:lnTo>
                    <a:pt x="13942" y="8216"/>
                  </a:lnTo>
                  <a:lnTo>
                    <a:pt x="13930" y="14884"/>
                  </a:lnTo>
                  <a:cubicBezTo>
                    <a:pt x="13930" y="16527"/>
                    <a:pt x="13287" y="17717"/>
                    <a:pt x="12156" y="18384"/>
                  </a:cubicBezTo>
                  <a:cubicBezTo>
                    <a:pt x="12097" y="18420"/>
                    <a:pt x="12037" y="18456"/>
                    <a:pt x="11978" y="18491"/>
                  </a:cubicBezTo>
                  <a:cubicBezTo>
                    <a:pt x="11930" y="18515"/>
                    <a:pt x="11882" y="18527"/>
                    <a:pt x="11835" y="18563"/>
                  </a:cubicBezTo>
                  <a:cubicBezTo>
                    <a:pt x="11561" y="18694"/>
                    <a:pt x="11240" y="18801"/>
                    <a:pt x="10918" y="18872"/>
                  </a:cubicBezTo>
                  <a:cubicBezTo>
                    <a:pt x="10859" y="18896"/>
                    <a:pt x="10799" y="18908"/>
                    <a:pt x="10751" y="18908"/>
                  </a:cubicBezTo>
                  <a:cubicBezTo>
                    <a:pt x="10680" y="18920"/>
                    <a:pt x="10608" y="18932"/>
                    <a:pt x="10513" y="18956"/>
                  </a:cubicBezTo>
                  <a:cubicBezTo>
                    <a:pt x="10227" y="18991"/>
                    <a:pt x="9918" y="19015"/>
                    <a:pt x="9608" y="19015"/>
                  </a:cubicBezTo>
                  <a:cubicBezTo>
                    <a:pt x="9394" y="19015"/>
                    <a:pt x="9180" y="18991"/>
                    <a:pt x="8954" y="18980"/>
                  </a:cubicBezTo>
                  <a:cubicBezTo>
                    <a:pt x="8727" y="18968"/>
                    <a:pt x="8489" y="18932"/>
                    <a:pt x="8251" y="18884"/>
                  </a:cubicBezTo>
                  <a:cubicBezTo>
                    <a:pt x="8132" y="18872"/>
                    <a:pt x="8013" y="18849"/>
                    <a:pt x="7894" y="18813"/>
                  </a:cubicBezTo>
                  <a:cubicBezTo>
                    <a:pt x="7656" y="18777"/>
                    <a:pt x="7406" y="18706"/>
                    <a:pt x="7156" y="18634"/>
                  </a:cubicBezTo>
                  <a:cubicBezTo>
                    <a:pt x="7072" y="18622"/>
                    <a:pt x="7001" y="18587"/>
                    <a:pt x="6929" y="18575"/>
                  </a:cubicBezTo>
                  <a:cubicBezTo>
                    <a:pt x="6858" y="18515"/>
                    <a:pt x="6775" y="18456"/>
                    <a:pt x="6715" y="18396"/>
                  </a:cubicBezTo>
                  <a:cubicBezTo>
                    <a:pt x="6644" y="18325"/>
                    <a:pt x="6560" y="18253"/>
                    <a:pt x="6477" y="18170"/>
                  </a:cubicBezTo>
                  <a:cubicBezTo>
                    <a:pt x="5584" y="17372"/>
                    <a:pt x="4774" y="16527"/>
                    <a:pt x="4024" y="15646"/>
                  </a:cubicBezTo>
                  <a:cubicBezTo>
                    <a:pt x="3774" y="15348"/>
                    <a:pt x="3548" y="15050"/>
                    <a:pt x="3310" y="14753"/>
                  </a:cubicBezTo>
                  <a:cubicBezTo>
                    <a:pt x="3012" y="14348"/>
                    <a:pt x="2715" y="13943"/>
                    <a:pt x="2453" y="13550"/>
                  </a:cubicBezTo>
                  <a:cubicBezTo>
                    <a:pt x="2215" y="13169"/>
                    <a:pt x="1976" y="12800"/>
                    <a:pt x="1762" y="12431"/>
                  </a:cubicBezTo>
                  <a:cubicBezTo>
                    <a:pt x="1512" y="12002"/>
                    <a:pt x="1286" y="11562"/>
                    <a:pt x="1095" y="11133"/>
                  </a:cubicBezTo>
                  <a:cubicBezTo>
                    <a:pt x="1036" y="11014"/>
                    <a:pt x="988" y="10895"/>
                    <a:pt x="929" y="10776"/>
                  </a:cubicBezTo>
                  <a:cubicBezTo>
                    <a:pt x="321" y="9383"/>
                    <a:pt x="0" y="8038"/>
                    <a:pt x="0" y="6847"/>
                  </a:cubicBezTo>
                  <a:lnTo>
                    <a:pt x="12" y="180"/>
                  </a:lnTo>
                  <a:lnTo>
                    <a:pt x="2119" y="120"/>
                  </a:lnTo>
                  <a:lnTo>
                    <a:pt x="6548" y="13"/>
                  </a:lnTo>
                  <a:lnTo>
                    <a:pt x="6989" y="1"/>
                  </a:lnTo>
                  <a:close/>
                  <a:moveTo>
                    <a:pt x="4858" y="13812"/>
                  </a:moveTo>
                  <a:lnTo>
                    <a:pt x="9537" y="16515"/>
                  </a:lnTo>
                  <a:lnTo>
                    <a:pt x="8072" y="8562"/>
                  </a:lnTo>
                  <a:cubicBezTo>
                    <a:pt x="8703" y="8502"/>
                    <a:pt x="9120" y="7954"/>
                    <a:pt x="9120" y="7073"/>
                  </a:cubicBezTo>
                  <a:cubicBezTo>
                    <a:pt x="9120" y="5740"/>
                    <a:pt x="8180" y="4097"/>
                    <a:pt x="7001" y="3430"/>
                  </a:cubicBezTo>
                  <a:cubicBezTo>
                    <a:pt x="6846" y="3335"/>
                    <a:pt x="6691" y="3263"/>
                    <a:pt x="6548" y="3216"/>
                  </a:cubicBezTo>
                  <a:cubicBezTo>
                    <a:pt x="5608" y="2918"/>
                    <a:pt x="4893" y="3490"/>
                    <a:pt x="4893" y="4633"/>
                  </a:cubicBezTo>
                  <a:cubicBezTo>
                    <a:pt x="4893" y="5656"/>
                    <a:pt x="5441" y="6883"/>
                    <a:pt x="6251" y="7681"/>
                  </a:cubicBezTo>
                  <a:lnTo>
                    <a:pt x="4858" y="13812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3766525" y="2719800"/>
              <a:ext cx="416750" cy="562750"/>
            </a:xfrm>
            <a:custGeom>
              <a:avLst/>
              <a:gdLst/>
              <a:ahLst/>
              <a:cxnLst/>
              <a:rect l="l" t="t" r="r" b="b"/>
              <a:pathLst>
                <a:path w="16670" h="22510" extrusionOk="0">
                  <a:moveTo>
                    <a:pt x="8347" y="1763"/>
                  </a:moveTo>
                  <a:lnTo>
                    <a:pt x="15300" y="9978"/>
                  </a:lnTo>
                  <a:lnTo>
                    <a:pt x="15265" y="16670"/>
                  </a:lnTo>
                  <a:cubicBezTo>
                    <a:pt x="15253" y="18289"/>
                    <a:pt x="14610" y="19491"/>
                    <a:pt x="13490" y="20158"/>
                  </a:cubicBezTo>
                  <a:cubicBezTo>
                    <a:pt x="13431" y="20206"/>
                    <a:pt x="13371" y="20241"/>
                    <a:pt x="13312" y="20265"/>
                  </a:cubicBezTo>
                  <a:cubicBezTo>
                    <a:pt x="13276" y="20301"/>
                    <a:pt x="13229" y="20325"/>
                    <a:pt x="13181" y="20337"/>
                  </a:cubicBezTo>
                  <a:cubicBezTo>
                    <a:pt x="12895" y="20480"/>
                    <a:pt x="12586" y="20575"/>
                    <a:pt x="12264" y="20658"/>
                  </a:cubicBezTo>
                  <a:cubicBezTo>
                    <a:pt x="12217" y="20670"/>
                    <a:pt x="12157" y="20670"/>
                    <a:pt x="12097" y="20682"/>
                  </a:cubicBezTo>
                  <a:cubicBezTo>
                    <a:pt x="12026" y="20694"/>
                    <a:pt x="11931" y="20718"/>
                    <a:pt x="11859" y="20730"/>
                  </a:cubicBezTo>
                  <a:cubicBezTo>
                    <a:pt x="11574" y="20777"/>
                    <a:pt x="11264" y="20789"/>
                    <a:pt x="10954" y="20789"/>
                  </a:cubicBezTo>
                  <a:cubicBezTo>
                    <a:pt x="10740" y="20789"/>
                    <a:pt x="10538" y="20777"/>
                    <a:pt x="10300" y="20753"/>
                  </a:cubicBezTo>
                  <a:cubicBezTo>
                    <a:pt x="10061" y="20742"/>
                    <a:pt x="9835" y="20718"/>
                    <a:pt x="9597" y="20670"/>
                  </a:cubicBezTo>
                  <a:cubicBezTo>
                    <a:pt x="9478" y="20634"/>
                    <a:pt x="9359" y="20622"/>
                    <a:pt x="9240" y="20599"/>
                  </a:cubicBezTo>
                  <a:cubicBezTo>
                    <a:pt x="9002" y="20551"/>
                    <a:pt x="8752" y="20491"/>
                    <a:pt x="8490" y="20420"/>
                  </a:cubicBezTo>
                  <a:cubicBezTo>
                    <a:pt x="8418" y="20396"/>
                    <a:pt x="8347" y="20372"/>
                    <a:pt x="8276" y="20361"/>
                  </a:cubicBezTo>
                  <a:cubicBezTo>
                    <a:pt x="8192" y="20289"/>
                    <a:pt x="8133" y="20241"/>
                    <a:pt x="8061" y="20182"/>
                  </a:cubicBezTo>
                  <a:cubicBezTo>
                    <a:pt x="7990" y="20099"/>
                    <a:pt x="7895" y="20027"/>
                    <a:pt x="7823" y="19956"/>
                  </a:cubicBezTo>
                  <a:cubicBezTo>
                    <a:pt x="6930" y="19146"/>
                    <a:pt x="6109" y="18289"/>
                    <a:pt x="5370" y="17408"/>
                  </a:cubicBezTo>
                  <a:cubicBezTo>
                    <a:pt x="5120" y="17110"/>
                    <a:pt x="4882" y="16812"/>
                    <a:pt x="4656" y="16515"/>
                  </a:cubicBezTo>
                  <a:cubicBezTo>
                    <a:pt x="4358" y="16110"/>
                    <a:pt x="4073" y="15717"/>
                    <a:pt x="3811" y="15312"/>
                  </a:cubicBezTo>
                  <a:cubicBezTo>
                    <a:pt x="3573" y="14931"/>
                    <a:pt x="3334" y="14562"/>
                    <a:pt x="3120" y="14193"/>
                  </a:cubicBezTo>
                  <a:cubicBezTo>
                    <a:pt x="2870" y="13764"/>
                    <a:pt x="2644" y="13324"/>
                    <a:pt x="2453" y="12895"/>
                  </a:cubicBezTo>
                  <a:cubicBezTo>
                    <a:pt x="2394" y="12776"/>
                    <a:pt x="2346" y="12657"/>
                    <a:pt x="2287" y="12538"/>
                  </a:cubicBezTo>
                  <a:cubicBezTo>
                    <a:pt x="1679" y="11145"/>
                    <a:pt x="1346" y="9800"/>
                    <a:pt x="1346" y="8609"/>
                  </a:cubicBezTo>
                  <a:lnTo>
                    <a:pt x="1370" y="1942"/>
                  </a:lnTo>
                  <a:lnTo>
                    <a:pt x="7883" y="1787"/>
                  </a:lnTo>
                  <a:lnTo>
                    <a:pt x="8347" y="1763"/>
                  </a:lnTo>
                  <a:close/>
                  <a:moveTo>
                    <a:pt x="8359" y="1"/>
                  </a:moveTo>
                  <a:lnTo>
                    <a:pt x="7906" y="13"/>
                  </a:lnTo>
                  <a:lnTo>
                    <a:pt x="3477" y="120"/>
                  </a:lnTo>
                  <a:lnTo>
                    <a:pt x="906" y="179"/>
                  </a:lnTo>
                  <a:lnTo>
                    <a:pt x="13" y="203"/>
                  </a:lnTo>
                  <a:lnTo>
                    <a:pt x="1" y="7811"/>
                  </a:lnTo>
                  <a:cubicBezTo>
                    <a:pt x="1" y="11907"/>
                    <a:pt x="3108" y="17396"/>
                    <a:pt x="7752" y="21456"/>
                  </a:cubicBezTo>
                  <a:cubicBezTo>
                    <a:pt x="7799" y="21492"/>
                    <a:pt x="7823" y="21515"/>
                    <a:pt x="7859" y="21551"/>
                  </a:cubicBezTo>
                  <a:cubicBezTo>
                    <a:pt x="7942" y="21634"/>
                    <a:pt x="8037" y="21706"/>
                    <a:pt x="8145" y="21801"/>
                  </a:cubicBezTo>
                  <a:lnTo>
                    <a:pt x="8299" y="21932"/>
                  </a:lnTo>
                  <a:lnTo>
                    <a:pt x="8466" y="21980"/>
                  </a:lnTo>
                  <a:cubicBezTo>
                    <a:pt x="8597" y="22027"/>
                    <a:pt x="8716" y="22063"/>
                    <a:pt x="8859" y="22099"/>
                  </a:cubicBezTo>
                  <a:cubicBezTo>
                    <a:pt x="9843" y="22376"/>
                    <a:pt x="10759" y="22509"/>
                    <a:pt x="11591" y="22509"/>
                  </a:cubicBezTo>
                  <a:cubicBezTo>
                    <a:pt x="14695" y="22509"/>
                    <a:pt x="16639" y="20649"/>
                    <a:pt x="16658" y="17420"/>
                  </a:cubicBezTo>
                  <a:lnTo>
                    <a:pt x="16669" y="9824"/>
                  </a:lnTo>
                  <a:lnTo>
                    <a:pt x="15562" y="8526"/>
                  </a:lnTo>
                  <a:lnTo>
                    <a:pt x="13026" y="5490"/>
                  </a:lnTo>
                  <a:lnTo>
                    <a:pt x="83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66525" y="2719800"/>
              <a:ext cx="416750" cy="585225"/>
            </a:xfrm>
            <a:custGeom>
              <a:avLst/>
              <a:gdLst/>
              <a:ahLst/>
              <a:cxnLst/>
              <a:rect l="l" t="t" r="r" b="b"/>
              <a:pathLst>
                <a:path w="16670" h="23409" fill="none" extrusionOk="0">
                  <a:moveTo>
                    <a:pt x="15562" y="8526"/>
                  </a:moveTo>
                  <a:lnTo>
                    <a:pt x="16669" y="9824"/>
                  </a:lnTo>
                  <a:lnTo>
                    <a:pt x="16658" y="17420"/>
                  </a:lnTo>
                  <a:cubicBezTo>
                    <a:pt x="16634" y="21515"/>
                    <a:pt x="13514" y="23409"/>
                    <a:pt x="8859" y="22099"/>
                  </a:cubicBezTo>
                  <a:cubicBezTo>
                    <a:pt x="8716" y="22063"/>
                    <a:pt x="8597" y="22027"/>
                    <a:pt x="8466" y="21980"/>
                  </a:cubicBezTo>
                  <a:lnTo>
                    <a:pt x="8299" y="21932"/>
                  </a:lnTo>
                  <a:lnTo>
                    <a:pt x="8145" y="21801"/>
                  </a:lnTo>
                  <a:cubicBezTo>
                    <a:pt x="8037" y="21706"/>
                    <a:pt x="7942" y="21634"/>
                    <a:pt x="7859" y="21551"/>
                  </a:cubicBezTo>
                  <a:cubicBezTo>
                    <a:pt x="7823" y="21515"/>
                    <a:pt x="7799" y="21492"/>
                    <a:pt x="7752" y="21456"/>
                  </a:cubicBezTo>
                  <a:cubicBezTo>
                    <a:pt x="3108" y="17396"/>
                    <a:pt x="1" y="11907"/>
                    <a:pt x="1" y="7811"/>
                  </a:cubicBezTo>
                  <a:lnTo>
                    <a:pt x="13" y="203"/>
                  </a:lnTo>
                  <a:lnTo>
                    <a:pt x="906" y="179"/>
                  </a:lnTo>
                  <a:lnTo>
                    <a:pt x="3477" y="120"/>
                  </a:lnTo>
                  <a:lnTo>
                    <a:pt x="7906" y="13"/>
                  </a:lnTo>
                  <a:lnTo>
                    <a:pt x="8359" y="1"/>
                  </a:lnTo>
                  <a:lnTo>
                    <a:pt x="13026" y="5490"/>
                  </a:lnTo>
                  <a:close/>
                  <a:moveTo>
                    <a:pt x="15300" y="9978"/>
                  </a:moveTo>
                  <a:lnTo>
                    <a:pt x="8347" y="1763"/>
                  </a:lnTo>
                  <a:lnTo>
                    <a:pt x="7883" y="1787"/>
                  </a:lnTo>
                  <a:lnTo>
                    <a:pt x="1370" y="1942"/>
                  </a:lnTo>
                  <a:lnTo>
                    <a:pt x="1346" y="8609"/>
                  </a:lnTo>
                  <a:cubicBezTo>
                    <a:pt x="1346" y="9800"/>
                    <a:pt x="1679" y="11145"/>
                    <a:pt x="2287" y="12538"/>
                  </a:cubicBezTo>
                  <a:cubicBezTo>
                    <a:pt x="2346" y="12657"/>
                    <a:pt x="2394" y="12776"/>
                    <a:pt x="2453" y="12895"/>
                  </a:cubicBezTo>
                  <a:cubicBezTo>
                    <a:pt x="2644" y="13324"/>
                    <a:pt x="2870" y="13764"/>
                    <a:pt x="3120" y="14193"/>
                  </a:cubicBezTo>
                  <a:cubicBezTo>
                    <a:pt x="3334" y="14562"/>
                    <a:pt x="3573" y="14931"/>
                    <a:pt x="3811" y="15312"/>
                  </a:cubicBezTo>
                  <a:cubicBezTo>
                    <a:pt x="4073" y="15717"/>
                    <a:pt x="4358" y="16110"/>
                    <a:pt x="4656" y="16515"/>
                  </a:cubicBezTo>
                  <a:cubicBezTo>
                    <a:pt x="4882" y="16812"/>
                    <a:pt x="5120" y="17110"/>
                    <a:pt x="5370" y="17408"/>
                  </a:cubicBezTo>
                  <a:cubicBezTo>
                    <a:pt x="6109" y="18289"/>
                    <a:pt x="6930" y="19146"/>
                    <a:pt x="7823" y="19956"/>
                  </a:cubicBezTo>
                  <a:cubicBezTo>
                    <a:pt x="7895" y="20027"/>
                    <a:pt x="7990" y="20099"/>
                    <a:pt x="8061" y="20182"/>
                  </a:cubicBezTo>
                  <a:cubicBezTo>
                    <a:pt x="8133" y="20241"/>
                    <a:pt x="8192" y="20289"/>
                    <a:pt x="8276" y="20361"/>
                  </a:cubicBezTo>
                  <a:cubicBezTo>
                    <a:pt x="8347" y="20372"/>
                    <a:pt x="8418" y="20396"/>
                    <a:pt x="8490" y="20420"/>
                  </a:cubicBezTo>
                  <a:cubicBezTo>
                    <a:pt x="8752" y="20491"/>
                    <a:pt x="9002" y="20551"/>
                    <a:pt x="9240" y="20599"/>
                  </a:cubicBezTo>
                  <a:cubicBezTo>
                    <a:pt x="9359" y="20622"/>
                    <a:pt x="9478" y="20634"/>
                    <a:pt x="9597" y="20670"/>
                  </a:cubicBezTo>
                  <a:cubicBezTo>
                    <a:pt x="9835" y="20718"/>
                    <a:pt x="10061" y="20742"/>
                    <a:pt x="10300" y="20753"/>
                  </a:cubicBezTo>
                  <a:cubicBezTo>
                    <a:pt x="10538" y="20777"/>
                    <a:pt x="10740" y="20789"/>
                    <a:pt x="10954" y="20789"/>
                  </a:cubicBezTo>
                  <a:cubicBezTo>
                    <a:pt x="11264" y="20789"/>
                    <a:pt x="11574" y="20777"/>
                    <a:pt x="11859" y="20730"/>
                  </a:cubicBezTo>
                  <a:cubicBezTo>
                    <a:pt x="11931" y="20718"/>
                    <a:pt x="12026" y="20694"/>
                    <a:pt x="12097" y="20682"/>
                  </a:cubicBezTo>
                  <a:cubicBezTo>
                    <a:pt x="12157" y="20670"/>
                    <a:pt x="12217" y="20670"/>
                    <a:pt x="12264" y="20658"/>
                  </a:cubicBezTo>
                  <a:cubicBezTo>
                    <a:pt x="12586" y="20575"/>
                    <a:pt x="12895" y="20480"/>
                    <a:pt x="13181" y="20337"/>
                  </a:cubicBezTo>
                  <a:cubicBezTo>
                    <a:pt x="13229" y="20325"/>
                    <a:pt x="13276" y="20301"/>
                    <a:pt x="13312" y="20265"/>
                  </a:cubicBezTo>
                  <a:cubicBezTo>
                    <a:pt x="13371" y="20241"/>
                    <a:pt x="13431" y="20206"/>
                    <a:pt x="13490" y="20158"/>
                  </a:cubicBezTo>
                  <a:cubicBezTo>
                    <a:pt x="14610" y="19491"/>
                    <a:pt x="15253" y="18289"/>
                    <a:pt x="15265" y="16670"/>
                  </a:cubicBezTo>
                  <a:lnTo>
                    <a:pt x="15300" y="9978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3975175" y="2676050"/>
              <a:ext cx="75050" cy="43475"/>
            </a:xfrm>
            <a:custGeom>
              <a:avLst/>
              <a:gdLst/>
              <a:ahLst/>
              <a:cxnLst/>
              <a:rect l="l" t="t" r="r" b="b"/>
              <a:pathLst>
                <a:path w="3002" h="1739" fill="none" extrusionOk="0">
                  <a:moveTo>
                    <a:pt x="1" y="1739"/>
                  </a:moveTo>
                  <a:lnTo>
                    <a:pt x="300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4183250" y="2921625"/>
              <a:ext cx="74725" cy="43775"/>
            </a:xfrm>
            <a:custGeom>
              <a:avLst/>
              <a:gdLst/>
              <a:ahLst/>
              <a:cxnLst/>
              <a:rect l="l" t="t" r="r" b="b"/>
              <a:pathLst>
                <a:path w="2989" h="1751" fill="none" extrusionOk="0">
                  <a:moveTo>
                    <a:pt x="0" y="1751"/>
                  </a:moveTo>
                  <a:lnTo>
                    <a:pt x="2989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921900" y="3053775"/>
              <a:ext cx="94675" cy="55100"/>
            </a:xfrm>
            <a:custGeom>
              <a:avLst/>
              <a:gdLst/>
              <a:ahLst/>
              <a:cxnLst/>
              <a:rect l="l" t="t" r="r" b="b"/>
              <a:pathLst>
                <a:path w="3787" h="2204" fill="none" extrusionOk="0">
                  <a:moveTo>
                    <a:pt x="1" y="2203"/>
                  </a:moveTo>
                  <a:lnTo>
                    <a:pt x="3787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956125" y="2916850"/>
              <a:ext cx="68800" cy="40225"/>
            </a:xfrm>
            <a:custGeom>
              <a:avLst/>
              <a:gdLst/>
              <a:ahLst/>
              <a:cxnLst/>
              <a:rect l="l" t="t" r="r" b="b"/>
              <a:pathLst>
                <a:path w="2752" h="1609" fill="none" extrusionOk="0">
                  <a:moveTo>
                    <a:pt x="1" y="1608"/>
                  </a:moveTo>
                  <a:lnTo>
                    <a:pt x="2751" y="1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7200" y="2901975"/>
              <a:ext cx="69375" cy="40200"/>
            </a:xfrm>
            <a:custGeom>
              <a:avLst/>
              <a:gdLst/>
              <a:ahLst/>
              <a:cxnLst/>
              <a:rect l="l" t="t" r="r" b="b"/>
              <a:pathLst>
                <a:path w="2775" h="1608" fill="none" extrusionOk="0">
                  <a:moveTo>
                    <a:pt x="1" y="1608"/>
                  </a:moveTo>
                  <a:lnTo>
                    <a:pt x="2775" y="0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384625" y="3160350"/>
              <a:ext cx="157800" cy="183525"/>
            </a:xfrm>
            <a:custGeom>
              <a:avLst/>
              <a:gdLst/>
              <a:ahLst/>
              <a:cxnLst/>
              <a:rect l="l" t="t" r="r" b="b"/>
              <a:pathLst>
                <a:path w="6312" h="7341" extrusionOk="0">
                  <a:moveTo>
                    <a:pt x="3478" y="0"/>
                  </a:moveTo>
                  <a:lnTo>
                    <a:pt x="3494" y="10"/>
                  </a:lnTo>
                  <a:lnTo>
                    <a:pt x="3494" y="10"/>
                  </a:lnTo>
                  <a:cubicBezTo>
                    <a:pt x="3489" y="7"/>
                    <a:pt x="3483" y="3"/>
                    <a:pt x="3478" y="0"/>
                  </a:cubicBezTo>
                  <a:close/>
                  <a:moveTo>
                    <a:pt x="3494" y="10"/>
                  </a:moveTo>
                  <a:cubicBezTo>
                    <a:pt x="3925" y="264"/>
                    <a:pt x="4192" y="796"/>
                    <a:pt x="4192" y="1560"/>
                  </a:cubicBezTo>
                  <a:cubicBezTo>
                    <a:pt x="4192" y="3108"/>
                    <a:pt x="3085" y="5001"/>
                    <a:pt x="1751" y="5775"/>
                  </a:cubicBezTo>
                  <a:cubicBezTo>
                    <a:pt x="1354" y="5993"/>
                    <a:pt x="985" y="6098"/>
                    <a:pt x="657" y="6098"/>
                  </a:cubicBezTo>
                  <a:cubicBezTo>
                    <a:pt x="414" y="6098"/>
                    <a:pt x="193" y="6041"/>
                    <a:pt x="1" y="5929"/>
                  </a:cubicBezTo>
                  <a:lnTo>
                    <a:pt x="1" y="5929"/>
                  </a:lnTo>
                  <a:lnTo>
                    <a:pt x="2132" y="7168"/>
                  </a:lnTo>
                  <a:cubicBezTo>
                    <a:pt x="2322" y="7282"/>
                    <a:pt x="2541" y="7341"/>
                    <a:pt x="2781" y="7341"/>
                  </a:cubicBezTo>
                  <a:cubicBezTo>
                    <a:pt x="3112" y="7341"/>
                    <a:pt x="3483" y="7229"/>
                    <a:pt x="3871" y="7001"/>
                  </a:cubicBezTo>
                  <a:cubicBezTo>
                    <a:pt x="5228" y="6227"/>
                    <a:pt x="6311" y="4346"/>
                    <a:pt x="6311" y="2798"/>
                  </a:cubicBezTo>
                  <a:cubicBezTo>
                    <a:pt x="6311" y="2024"/>
                    <a:pt x="6049" y="1476"/>
                    <a:pt x="5597" y="1226"/>
                  </a:cubicBezTo>
                  <a:lnTo>
                    <a:pt x="3494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84625" y="3160350"/>
              <a:ext cx="157800" cy="186050"/>
            </a:xfrm>
            <a:custGeom>
              <a:avLst/>
              <a:gdLst/>
              <a:ahLst/>
              <a:cxnLst/>
              <a:rect l="l" t="t" r="r" b="b"/>
              <a:pathLst>
                <a:path w="6312" h="7442" fill="none" extrusionOk="0">
                  <a:moveTo>
                    <a:pt x="6311" y="2798"/>
                  </a:moveTo>
                  <a:cubicBezTo>
                    <a:pt x="6311" y="4346"/>
                    <a:pt x="5228" y="6227"/>
                    <a:pt x="3871" y="7001"/>
                  </a:cubicBezTo>
                  <a:cubicBezTo>
                    <a:pt x="3204" y="7394"/>
                    <a:pt x="2585" y="7441"/>
                    <a:pt x="2132" y="7168"/>
                  </a:cubicBezTo>
                  <a:lnTo>
                    <a:pt x="1" y="5929"/>
                  </a:lnTo>
                  <a:cubicBezTo>
                    <a:pt x="453" y="6191"/>
                    <a:pt x="1061" y="6156"/>
                    <a:pt x="1751" y="5775"/>
                  </a:cubicBezTo>
                  <a:cubicBezTo>
                    <a:pt x="3085" y="5001"/>
                    <a:pt x="4192" y="3108"/>
                    <a:pt x="4192" y="1560"/>
                  </a:cubicBezTo>
                  <a:cubicBezTo>
                    <a:pt x="4192" y="786"/>
                    <a:pt x="3918" y="250"/>
                    <a:pt x="3478" y="0"/>
                  </a:cubicBezTo>
                  <a:lnTo>
                    <a:pt x="5597" y="1226"/>
                  </a:lnTo>
                  <a:cubicBezTo>
                    <a:pt x="6049" y="1476"/>
                    <a:pt x="6311" y="2024"/>
                    <a:pt x="6311" y="2798"/>
                  </a:cubicBez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extrusionOk="0">
                  <a:moveTo>
                    <a:pt x="0" y="0"/>
                  </a:moveTo>
                  <a:lnTo>
                    <a:pt x="12" y="5013"/>
                  </a:lnTo>
                  <a:lnTo>
                    <a:pt x="2143" y="6251"/>
                  </a:lnTo>
                  <a:lnTo>
                    <a:pt x="2131" y="1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3673075" y="3122250"/>
              <a:ext cx="53600" cy="156275"/>
            </a:xfrm>
            <a:custGeom>
              <a:avLst/>
              <a:gdLst/>
              <a:ahLst/>
              <a:cxnLst/>
              <a:rect l="l" t="t" r="r" b="b"/>
              <a:pathLst>
                <a:path w="2144" h="6251" fill="none" extrusionOk="0">
                  <a:moveTo>
                    <a:pt x="2131" y="1250"/>
                  </a:moveTo>
                  <a:lnTo>
                    <a:pt x="2143" y="6251"/>
                  </a:lnTo>
                  <a:lnTo>
                    <a:pt x="12" y="50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extrusionOk="0">
                  <a:moveTo>
                    <a:pt x="9759" y="7798"/>
                  </a:moveTo>
                  <a:lnTo>
                    <a:pt x="9872" y="7864"/>
                  </a:lnTo>
                  <a:lnTo>
                    <a:pt x="9872" y="7864"/>
                  </a:lnTo>
                  <a:lnTo>
                    <a:pt x="9883" y="7858"/>
                  </a:lnTo>
                  <a:cubicBezTo>
                    <a:pt x="9842" y="7837"/>
                    <a:pt x="9801" y="7817"/>
                    <a:pt x="9759" y="7798"/>
                  </a:cubicBezTo>
                  <a:close/>
                  <a:moveTo>
                    <a:pt x="23515" y="0"/>
                  </a:moveTo>
                  <a:lnTo>
                    <a:pt x="9883" y="7870"/>
                  </a:lnTo>
                  <a:lnTo>
                    <a:pt x="9872" y="7864"/>
                  </a:lnTo>
                  <a:lnTo>
                    <a:pt x="9872" y="7864"/>
                  </a:lnTo>
                  <a:lnTo>
                    <a:pt x="9037" y="8346"/>
                  </a:lnTo>
                  <a:lnTo>
                    <a:pt x="11169" y="9585"/>
                  </a:lnTo>
                  <a:lnTo>
                    <a:pt x="25647" y="1215"/>
                  </a:lnTo>
                  <a:lnTo>
                    <a:pt x="23515" y="0"/>
                  </a:lnTo>
                  <a:close/>
                  <a:moveTo>
                    <a:pt x="6642" y="6368"/>
                  </a:moveTo>
                  <a:cubicBezTo>
                    <a:pt x="6025" y="6368"/>
                    <a:pt x="5329" y="6569"/>
                    <a:pt x="4584" y="6989"/>
                  </a:cubicBezTo>
                  <a:cubicBezTo>
                    <a:pt x="2060" y="8454"/>
                    <a:pt x="0" y="12014"/>
                    <a:pt x="24" y="14907"/>
                  </a:cubicBezTo>
                  <a:cubicBezTo>
                    <a:pt x="24" y="16359"/>
                    <a:pt x="536" y="17371"/>
                    <a:pt x="1358" y="17848"/>
                  </a:cubicBezTo>
                  <a:lnTo>
                    <a:pt x="3489" y="19074"/>
                  </a:lnTo>
                  <a:cubicBezTo>
                    <a:pt x="2667" y="18598"/>
                    <a:pt x="2144" y="17586"/>
                    <a:pt x="2144" y="16145"/>
                  </a:cubicBezTo>
                  <a:cubicBezTo>
                    <a:pt x="2132" y="13240"/>
                    <a:pt x="4191" y="9692"/>
                    <a:pt x="6716" y="8227"/>
                  </a:cubicBezTo>
                  <a:cubicBezTo>
                    <a:pt x="7459" y="7799"/>
                    <a:pt x="8159" y="7597"/>
                    <a:pt x="8775" y="7597"/>
                  </a:cubicBezTo>
                  <a:cubicBezTo>
                    <a:pt x="9134" y="7597"/>
                    <a:pt x="9465" y="7666"/>
                    <a:pt x="9759" y="7798"/>
                  </a:cubicBezTo>
                  <a:lnTo>
                    <a:pt x="9759" y="7798"/>
                  </a:lnTo>
                  <a:lnTo>
                    <a:pt x="7847" y="6680"/>
                  </a:lnTo>
                  <a:cubicBezTo>
                    <a:pt x="7496" y="6474"/>
                    <a:pt x="7090" y="6368"/>
                    <a:pt x="6642" y="6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3313200" y="2928475"/>
              <a:ext cx="641175" cy="476850"/>
            </a:xfrm>
            <a:custGeom>
              <a:avLst/>
              <a:gdLst/>
              <a:ahLst/>
              <a:cxnLst/>
              <a:rect l="l" t="t" r="r" b="b"/>
              <a:pathLst>
                <a:path w="25647" h="19074" fill="none" extrusionOk="0">
                  <a:moveTo>
                    <a:pt x="25647" y="1215"/>
                  </a:moveTo>
                  <a:lnTo>
                    <a:pt x="11169" y="9585"/>
                  </a:lnTo>
                  <a:lnTo>
                    <a:pt x="9037" y="8346"/>
                  </a:lnTo>
                  <a:lnTo>
                    <a:pt x="9883" y="7858"/>
                  </a:lnTo>
                  <a:cubicBezTo>
                    <a:pt x="9073" y="7430"/>
                    <a:pt x="7954" y="7513"/>
                    <a:pt x="6716" y="8227"/>
                  </a:cubicBezTo>
                  <a:cubicBezTo>
                    <a:pt x="4191" y="9692"/>
                    <a:pt x="2132" y="13240"/>
                    <a:pt x="2144" y="16145"/>
                  </a:cubicBezTo>
                  <a:cubicBezTo>
                    <a:pt x="2144" y="17586"/>
                    <a:pt x="2667" y="18598"/>
                    <a:pt x="3489" y="19074"/>
                  </a:cubicBezTo>
                  <a:lnTo>
                    <a:pt x="1358" y="17848"/>
                  </a:lnTo>
                  <a:cubicBezTo>
                    <a:pt x="536" y="17371"/>
                    <a:pt x="24" y="16359"/>
                    <a:pt x="24" y="14907"/>
                  </a:cubicBezTo>
                  <a:cubicBezTo>
                    <a:pt x="0" y="12014"/>
                    <a:pt x="2060" y="8454"/>
                    <a:pt x="4584" y="6989"/>
                  </a:cubicBezTo>
                  <a:cubicBezTo>
                    <a:pt x="5870" y="6263"/>
                    <a:pt x="7013" y="6191"/>
                    <a:pt x="7847" y="6680"/>
                  </a:cubicBezTo>
                  <a:lnTo>
                    <a:pt x="9883" y="7870"/>
                  </a:lnTo>
                  <a:lnTo>
                    <a:pt x="23515" y="0"/>
                  </a:lnTo>
                  <a:close/>
                </a:path>
              </a:pathLst>
            </a:custGeom>
            <a:solidFill>
              <a:schemeClr val="dk2"/>
            </a:solidFill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extrusionOk="0">
                  <a:moveTo>
                    <a:pt x="0" y="0"/>
                  </a:moveTo>
                  <a:lnTo>
                    <a:pt x="0" y="3369"/>
                  </a:lnTo>
                  <a:lnTo>
                    <a:pt x="2132" y="4608"/>
                  </a:lnTo>
                  <a:lnTo>
                    <a:pt x="2132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3799275" y="3090700"/>
              <a:ext cx="53300" cy="115200"/>
            </a:xfrm>
            <a:custGeom>
              <a:avLst/>
              <a:gdLst/>
              <a:ahLst/>
              <a:cxnLst/>
              <a:rect l="l" t="t" r="r" b="b"/>
              <a:pathLst>
                <a:path w="2132" h="4608" fill="none" extrusionOk="0">
                  <a:moveTo>
                    <a:pt x="2132" y="1238"/>
                  </a:moveTo>
                  <a:lnTo>
                    <a:pt x="2132" y="4608"/>
                  </a:lnTo>
                  <a:lnTo>
                    <a:pt x="0" y="33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3366175" y="2958825"/>
              <a:ext cx="588200" cy="454375"/>
            </a:xfrm>
            <a:custGeom>
              <a:avLst/>
              <a:gdLst/>
              <a:ahLst/>
              <a:cxnLst/>
              <a:rect l="l" t="t" r="r" b="b"/>
              <a:pathLst>
                <a:path w="23528" h="18175" extrusionOk="0">
                  <a:moveTo>
                    <a:pt x="5706" y="9135"/>
                  </a:moveTo>
                  <a:cubicBezTo>
                    <a:pt x="6515" y="9135"/>
                    <a:pt x="7073" y="9772"/>
                    <a:pt x="7073" y="10871"/>
                  </a:cubicBezTo>
                  <a:cubicBezTo>
                    <a:pt x="7073" y="12419"/>
                    <a:pt x="5966" y="14312"/>
                    <a:pt x="4632" y="15086"/>
                  </a:cubicBezTo>
                  <a:cubicBezTo>
                    <a:pt x="4239" y="15310"/>
                    <a:pt x="3866" y="15417"/>
                    <a:pt x="3535" y="15417"/>
                  </a:cubicBezTo>
                  <a:cubicBezTo>
                    <a:pt x="2726" y="15417"/>
                    <a:pt x="2168" y="14780"/>
                    <a:pt x="2168" y="13681"/>
                  </a:cubicBezTo>
                  <a:cubicBezTo>
                    <a:pt x="2168" y="12133"/>
                    <a:pt x="3275" y="10240"/>
                    <a:pt x="4609" y="9466"/>
                  </a:cubicBezTo>
                  <a:cubicBezTo>
                    <a:pt x="5002" y="9242"/>
                    <a:pt x="5375" y="9135"/>
                    <a:pt x="5706" y="9135"/>
                  </a:cubicBezTo>
                  <a:close/>
                  <a:moveTo>
                    <a:pt x="23528" y="1"/>
                  </a:moveTo>
                  <a:lnTo>
                    <a:pt x="9050" y="8371"/>
                  </a:lnTo>
                  <a:cubicBezTo>
                    <a:pt x="8701" y="7091"/>
                    <a:pt x="7821" y="6377"/>
                    <a:pt x="6658" y="6377"/>
                  </a:cubicBezTo>
                  <a:cubicBezTo>
                    <a:pt x="6036" y="6377"/>
                    <a:pt x="5332" y="6582"/>
                    <a:pt x="4585" y="7013"/>
                  </a:cubicBezTo>
                  <a:cubicBezTo>
                    <a:pt x="2049" y="8466"/>
                    <a:pt x="1" y="12026"/>
                    <a:pt x="13" y="14931"/>
                  </a:cubicBezTo>
                  <a:cubicBezTo>
                    <a:pt x="21" y="16989"/>
                    <a:pt x="1057" y="18175"/>
                    <a:pt x="2558" y="18175"/>
                  </a:cubicBezTo>
                  <a:cubicBezTo>
                    <a:pt x="3176" y="18175"/>
                    <a:pt x="3873" y="17974"/>
                    <a:pt x="4609" y="17550"/>
                  </a:cubicBezTo>
                  <a:cubicBezTo>
                    <a:pt x="6799" y="16300"/>
                    <a:pt x="8609" y="13490"/>
                    <a:pt x="9073" y="10871"/>
                  </a:cubicBezTo>
                  <a:lnTo>
                    <a:pt x="14384" y="7799"/>
                  </a:lnTo>
                  <a:lnTo>
                    <a:pt x="14407" y="12812"/>
                  </a:lnTo>
                  <a:lnTo>
                    <a:pt x="16598" y="11550"/>
                  </a:lnTo>
                  <a:lnTo>
                    <a:pt x="16574" y="8168"/>
                  </a:lnTo>
                  <a:lnTo>
                    <a:pt x="19432" y="6525"/>
                  </a:lnTo>
                  <a:lnTo>
                    <a:pt x="19456" y="9895"/>
                  </a:lnTo>
                  <a:lnTo>
                    <a:pt x="21634" y="8633"/>
                  </a:lnTo>
                  <a:lnTo>
                    <a:pt x="21623" y="3620"/>
                  </a:lnTo>
                  <a:lnTo>
                    <a:pt x="23528" y="2513"/>
                  </a:lnTo>
                  <a:lnTo>
                    <a:pt x="235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3366175" y="2958825"/>
              <a:ext cx="588200" cy="475075"/>
            </a:xfrm>
            <a:custGeom>
              <a:avLst/>
              <a:gdLst/>
              <a:ahLst/>
              <a:cxnLst/>
              <a:rect l="l" t="t" r="r" b="b"/>
              <a:pathLst>
                <a:path w="23528" h="19003" fill="none" extrusionOk="0">
                  <a:moveTo>
                    <a:pt x="9050" y="8371"/>
                  </a:moveTo>
                  <a:lnTo>
                    <a:pt x="23528" y="1"/>
                  </a:lnTo>
                  <a:lnTo>
                    <a:pt x="23528" y="2513"/>
                  </a:lnTo>
                  <a:lnTo>
                    <a:pt x="21623" y="3620"/>
                  </a:lnTo>
                  <a:lnTo>
                    <a:pt x="21634" y="8633"/>
                  </a:lnTo>
                  <a:lnTo>
                    <a:pt x="19456" y="9895"/>
                  </a:lnTo>
                  <a:lnTo>
                    <a:pt x="19432" y="6525"/>
                  </a:lnTo>
                  <a:lnTo>
                    <a:pt x="16574" y="8168"/>
                  </a:lnTo>
                  <a:lnTo>
                    <a:pt x="16598" y="11550"/>
                  </a:lnTo>
                  <a:lnTo>
                    <a:pt x="14407" y="12812"/>
                  </a:lnTo>
                  <a:lnTo>
                    <a:pt x="14384" y="7799"/>
                  </a:lnTo>
                  <a:lnTo>
                    <a:pt x="9073" y="10871"/>
                  </a:lnTo>
                  <a:cubicBezTo>
                    <a:pt x="8609" y="13490"/>
                    <a:pt x="6799" y="16300"/>
                    <a:pt x="4609" y="17550"/>
                  </a:cubicBezTo>
                  <a:cubicBezTo>
                    <a:pt x="2084" y="19003"/>
                    <a:pt x="25" y="17836"/>
                    <a:pt x="13" y="14931"/>
                  </a:cubicBezTo>
                  <a:cubicBezTo>
                    <a:pt x="1" y="12026"/>
                    <a:pt x="2049" y="8466"/>
                    <a:pt x="4585" y="7013"/>
                  </a:cubicBezTo>
                  <a:cubicBezTo>
                    <a:pt x="6728" y="5775"/>
                    <a:pt x="8514" y="6406"/>
                    <a:pt x="9050" y="8371"/>
                  </a:cubicBezTo>
                  <a:close/>
                  <a:moveTo>
                    <a:pt x="4632" y="15086"/>
                  </a:moveTo>
                  <a:cubicBezTo>
                    <a:pt x="5966" y="14312"/>
                    <a:pt x="7073" y="12419"/>
                    <a:pt x="7073" y="10871"/>
                  </a:cubicBezTo>
                  <a:cubicBezTo>
                    <a:pt x="7073" y="9323"/>
                    <a:pt x="5966" y="8692"/>
                    <a:pt x="4609" y="9466"/>
                  </a:cubicBezTo>
                  <a:cubicBezTo>
                    <a:pt x="3275" y="10240"/>
                    <a:pt x="2168" y="12133"/>
                    <a:pt x="2168" y="13681"/>
                  </a:cubicBezTo>
                  <a:cubicBezTo>
                    <a:pt x="2168" y="15229"/>
                    <a:pt x="3275" y="15860"/>
                    <a:pt x="4632" y="1508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4268375" y="2752975"/>
              <a:ext cx="645050" cy="492825"/>
            </a:xfrm>
            <a:custGeom>
              <a:avLst/>
              <a:gdLst/>
              <a:ahLst/>
              <a:cxnLst/>
              <a:rect l="l" t="t" r="r" b="b"/>
              <a:pathLst>
                <a:path w="25802" h="19713" extrusionOk="0">
                  <a:moveTo>
                    <a:pt x="1304" y="0"/>
                  </a:moveTo>
                  <a:cubicBezTo>
                    <a:pt x="1097" y="0"/>
                    <a:pt x="910" y="48"/>
                    <a:pt x="751" y="138"/>
                  </a:cubicBezTo>
                  <a:lnTo>
                    <a:pt x="1" y="579"/>
                  </a:lnTo>
                  <a:lnTo>
                    <a:pt x="24432" y="19712"/>
                  </a:lnTo>
                  <a:lnTo>
                    <a:pt x="25182" y="19284"/>
                  </a:lnTo>
                  <a:cubicBezTo>
                    <a:pt x="25551" y="19057"/>
                    <a:pt x="25790" y="18593"/>
                    <a:pt x="25790" y="17926"/>
                  </a:cubicBezTo>
                  <a:lnTo>
                    <a:pt x="25790" y="16319"/>
                  </a:lnTo>
                  <a:cubicBezTo>
                    <a:pt x="25801" y="14985"/>
                    <a:pt x="24849" y="13342"/>
                    <a:pt x="23694" y="12676"/>
                  </a:cubicBezTo>
                  <a:lnTo>
                    <a:pt x="2251" y="293"/>
                  </a:lnTo>
                  <a:cubicBezTo>
                    <a:pt x="1912" y="93"/>
                    <a:pt x="1589" y="0"/>
                    <a:pt x="1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4268375" y="2751075"/>
              <a:ext cx="645050" cy="494725"/>
            </a:xfrm>
            <a:custGeom>
              <a:avLst/>
              <a:gdLst/>
              <a:ahLst/>
              <a:cxnLst/>
              <a:rect l="l" t="t" r="r" b="b"/>
              <a:pathLst>
                <a:path w="25802" h="19789" fill="none" extrusionOk="0">
                  <a:moveTo>
                    <a:pt x="1" y="655"/>
                  </a:moveTo>
                  <a:lnTo>
                    <a:pt x="751" y="214"/>
                  </a:lnTo>
                  <a:cubicBezTo>
                    <a:pt x="1132" y="0"/>
                    <a:pt x="1668" y="24"/>
                    <a:pt x="2251" y="369"/>
                  </a:cubicBezTo>
                  <a:lnTo>
                    <a:pt x="23694" y="12752"/>
                  </a:lnTo>
                  <a:cubicBezTo>
                    <a:pt x="24849" y="13418"/>
                    <a:pt x="25801" y="15061"/>
                    <a:pt x="25790" y="16395"/>
                  </a:cubicBezTo>
                  <a:lnTo>
                    <a:pt x="25790" y="18002"/>
                  </a:lnTo>
                  <a:cubicBezTo>
                    <a:pt x="25790" y="18669"/>
                    <a:pt x="25551" y="19133"/>
                    <a:pt x="25182" y="19360"/>
                  </a:cubicBezTo>
                  <a:lnTo>
                    <a:pt x="24432" y="19788"/>
                  </a:lnTo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4268075" y="2782625"/>
              <a:ext cx="611725" cy="447750"/>
            </a:xfrm>
            <a:custGeom>
              <a:avLst/>
              <a:gdLst/>
              <a:ahLst/>
              <a:cxnLst/>
              <a:rect l="l" t="t" r="r" b="b"/>
              <a:pathLst>
                <a:path w="24469" h="17910" extrusionOk="0">
                  <a:moveTo>
                    <a:pt x="727" y="0"/>
                  </a:moveTo>
                  <a:cubicBezTo>
                    <a:pt x="679" y="0"/>
                    <a:pt x="620" y="12"/>
                    <a:pt x="572" y="24"/>
                  </a:cubicBezTo>
                  <a:cubicBezTo>
                    <a:pt x="537" y="48"/>
                    <a:pt x="489" y="60"/>
                    <a:pt x="441" y="83"/>
                  </a:cubicBezTo>
                  <a:cubicBezTo>
                    <a:pt x="429" y="107"/>
                    <a:pt x="417" y="107"/>
                    <a:pt x="394" y="119"/>
                  </a:cubicBezTo>
                  <a:cubicBezTo>
                    <a:pt x="382" y="119"/>
                    <a:pt x="370" y="131"/>
                    <a:pt x="358" y="143"/>
                  </a:cubicBezTo>
                  <a:lnTo>
                    <a:pt x="310" y="191"/>
                  </a:lnTo>
                  <a:lnTo>
                    <a:pt x="275" y="226"/>
                  </a:lnTo>
                  <a:lnTo>
                    <a:pt x="239" y="262"/>
                  </a:lnTo>
                  <a:cubicBezTo>
                    <a:pt x="215" y="286"/>
                    <a:pt x="203" y="310"/>
                    <a:pt x="191" y="322"/>
                  </a:cubicBezTo>
                  <a:cubicBezTo>
                    <a:pt x="179" y="357"/>
                    <a:pt x="156" y="369"/>
                    <a:pt x="144" y="405"/>
                  </a:cubicBezTo>
                  <a:cubicBezTo>
                    <a:pt x="132" y="417"/>
                    <a:pt x="120" y="441"/>
                    <a:pt x="120" y="464"/>
                  </a:cubicBezTo>
                  <a:cubicBezTo>
                    <a:pt x="108" y="488"/>
                    <a:pt x="84" y="536"/>
                    <a:pt x="72" y="560"/>
                  </a:cubicBezTo>
                  <a:cubicBezTo>
                    <a:pt x="60" y="595"/>
                    <a:pt x="36" y="607"/>
                    <a:pt x="36" y="643"/>
                  </a:cubicBezTo>
                  <a:cubicBezTo>
                    <a:pt x="36" y="667"/>
                    <a:pt x="25" y="679"/>
                    <a:pt x="25" y="714"/>
                  </a:cubicBezTo>
                  <a:cubicBezTo>
                    <a:pt x="25" y="738"/>
                    <a:pt x="13" y="786"/>
                    <a:pt x="13" y="822"/>
                  </a:cubicBezTo>
                  <a:cubicBezTo>
                    <a:pt x="1" y="845"/>
                    <a:pt x="1" y="857"/>
                    <a:pt x="1" y="893"/>
                  </a:cubicBezTo>
                  <a:lnTo>
                    <a:pt x="1" y="953"/>
                  </a:lnTo>
                  <a:lnTo>
                    <a:pt x="1" y="1060"/>
                  </a:lnTo>
                  <a:lnTo>
                    <a:pt x="1" y="2679"/>
                  </a:lnTo>
                  <a:cubicBezTo>
                    <a:pt x="1" y="2917"/>
                    <a:pt x="48" y="3167"/>
                    <a:pt x="120" y="3417"/>
                  </a:cubicBezTo>
                  <a:cubicBezTo>
                    <a:pt x="132" y="3501"/>
                    <a:pt x="144" y="3560"/>
                    <a:pt x="179" y="3620"/>
                  </a:cubicBezTo>
                  <a:cubicBezTo>
                    <a:pt x="191" y="3631"/>
                    <a:pt x="191" y="3655"/>
                    <a:pt x="203" y="3679"/>
                  </a:cubicBezTo>
                  <a:cubicBezTo>
                    <a:pt x="203" y="3691"/>
                    <a:pt x="227" y="3691"/>
                    <a:pt x="227" y="3703"/>
                  </a:cubicBezTo>
                  <a:cubicBezTo>
                    <a:pt x="239" y="3751"/>
                    <a:pt x="263" y="3798"/>
                    <a:pt x="286" y="3834"/>
                  </a:cubicBezTo>
                  <a:cubicBezTo>
                    <a:pt x="298" y="3882"/>
                    <a:pt x="310" y="3929"/>
                    <a:pt x="346" y="3977"/>
                  </a:cubicBezTo>
                  <a:cubicBezTo>
                    <a:pt x="346" y="3989"/>
                    <a:pt x="346" y="4001"/>
                    <a:pt x="358" y="4012"/>
                  </a:cubicBezTo>
                  <a:cubicBezTo>
                    <a:pt x="382" y="4060"/>
                    <a:pt x="406" y="4108"/>
                    <a:pt x="429" y="4155"/>
                  </a:cubicBezTo>
                  <a:cubicBezTo>
                    <a:pt x="537" y="4346"/>
                    <a:pt x="656" y="4513"/>
                    <a:pt x="787" y="4667"/>
                  </a:cubicBezTo>
                  <a:cubicBezTo>
                    <a:pt x="822" y="4715"/>
                    <a:pt x="846" y="4751"/>
                    <a:pt x="882" y="4774"/>
                  </a:cubicBezTo>
                  <a:lnTo>
                    <a:pt x="894" y="4786"/>
                  </a:lnTo>
                  <a:lnTo>
                    <a:pt x="977" y="4882"/>
                  </a:lnTo>
                  <a:lnTo>
                    <a:pt x="1072" y="4965"/>
                  </a:lnTo>
                  <a:cubicBezTo>
                    <a:pt x="1096" y="5001"/>
                    <a:pt x="1108" y="5025"/>
                    <a:pt x="1144" y="5048"/>
                  </a:cubicBezTo>
                  <a:cubicBezTo>
                    <a:pt x="1156" y="5060"/>
                    <a:pt x="1179" y="5084"/>
                    <a:pt x="1203" y="5108"/>
                  </a:cubicBezTo>
                  <a:cubicBezTo>
                    <a:pt x="1251" y="5144"/>
                    <a:pt x="1310" y="5191"/>
                    <a:pt x="1358" y="5227"/>
                  </a:cubicBezTo>
                  <a:cubicBezTo>
                    <a:pt x="1382" y="5239"/>
                    <a:pt x="1394" y="5251"/>
                    <a:pt x="1429" y="5263"/>
                  </a:cubicBezTo>
                  <a:cubicBezTo>
                    <a:pt x="1453" y="5275"/>
                    <a:pt x="1477" y="5298"/>
                    <a:pt x="1501" y="5310"/>
                  </a:cubicBezTo>
                  <a:lnTo>
                    <a:pt x="22944" y="17705"/>
                  </a:lnTo>
                  <a:cubicBezTo>
                    <a:pt x="23187" y="17844"/>
                    <a:pt x="23419" y="17910"/>
                    <a:pt x="23624" y="17910"/>
                  </a:cubicBezTo>
                  <a:cubicBezTo>
                    <a:pt x="24122" y="17910"/>
                    <a:pt x="24468" y="17522"/>
                    <a:pt x="24468" y="16847"/>
                  </a:cubicBezTo>
                  <a:lnTo>
                    <a:pt x="24468" y="15204"/>
                  </a:lnTo>
                  <a:cubicBezTo>
                    <a:pt x="24468" y="15145"/>
                    <a:pt x="24468" y="15085"/>
                    <a:pt x="24432" y="14990"/>
                  </a:cubicBezTo>
                  <a:cubicBezTo>
                    <a:pt x="24432" y="14930"/>
                    <a:pt x="24432" y="14883"/>
                    <a:pt x="24420" y="14835"/>
                  </a:cubicBezTo>
                  <a:lnTo>
                    <a:pt x="24420" y="14823"/>
                  </a:lnTo>
                  <a:cubicBezTo>
                    <a:pt x="24420" y="14811"/>
                    <a:pt x="24409" y="14776"/>
                    <a:pt x="24409" y="14764"/>
                  </a:cubicBezTo>
                  <a:cubicBezTo>
                    <a:pt x="24385" y="14716"/>
                    <a:pt x="24385" y="14657"/>
                    <a:pt x="24373" y="14609"/>
                  </a:cubicBezTo>
                  <a:cubicBezTo>
                    <a:pt x="24373" y="14573"/>
                    <a:pt x="24361" y="14526"/>
                    <a:pt x="24349" y="14478"/>
                  </a:cubicBezTo>
                  <a:cubicBezTo>
                    <a:pt x="24325" y="14454"/>
                    <a:pt x="24325" y="14419"/>
                    <a:pt x="24313" y="14395"/>
                  </a:cubicBezTo>
                  <a:lnTo>
                    <a:pt x="24266" y="14252"/>
                  </a:lnTo>
                  <a:cubicBezTo>
                    <a:pt x="24254" y="14180"/>
                    <a:pt x="24230" y="14121"/>
                    <a:pt x="24194" y="14061"/>
                  </a:cubicBezTo>
                  <a:lnTo>
                    <a:pt x="24111" y="13883"/>
                  </a:lnTo>
                  <a:cubicBezTo>
                    <a:pt x="24063" y="13823"/>
                    <a:pt x="24028" y="13764"/>
                    <a:pt x="24004" y="13704"/>
                  </a:cubicBezTo>
                  <a:cubicBezTo>
                    <a:pt x="23968" y="13657"/>
                    <a:pt x="23944" y="13597"/>
                    <a:pt x="23908" y="13561"/>
                  </a:cubicBezTo>
                  <a:cubicBezTo>
                    <a:pt x="23885" y="13526"/>
                    <a:pt x="23873" y="13478"/>
                    <a:pt x="23837" y="13454"/>
                  </a:cubicBezTo>
                  <a:cubicBezTo>
                    <a:pt x="23813" y="13406"/>
                    <a:pt x="23766" y="13359"/>
                    <a:pt x="23730" y="13323"/>
                  </a:cubicBezTo>
                  <a:lnTo>
                    <a:pt x="23718" y="13287"/>
                  </a:lnTo>
                  <a:cubicBezTo>
                    <a:pt x="23694" y="13240"/>
                    <a:pt x="23658" y="13204"/>
                    <a:pt x="23635" y="13168"/>
                  </a:cubicBezTo>
                  <a:cubicBezTo>
                    <a:pt x="23599" y="13145"/>
                    <a:pt x="23575" y="13097"/>
                    <a:pt x="23539" y="13061"/>
                  </a:cubicBezTo>
                  <a:lnTo>
                    <a:pt x="23527" y="13049"/>
                  </a:lnTo>
                  <a:lnTo>
                    <a:pt x="23397" y="12918"/>
                  </a:lnTo>
                  <a:lnTo>
                    <a:pt x="23373" y="12918"/>
                  </a:lnTo>
                  <a:lnTo>
                    <a:pt x="23289" y="12823"/>
                  </a:lnTo>
                  <a:cubicBezTo>
                    <a:pt x="23254" y="12799"/>
                    <a:pt x="23230" y="12764"/>
                    <a:pt x="23194" y="12752"/>
                  </a:cubicBezTo>
                  <a:cubicBezTo>
                    <a:pt x="23170" y="12728"/>
                    <a:pt x="23135" y="12692"/>
                    <a:pt x="23111" y="12680"/>
                  </a:cubicBezTo>
                  <a:lnTo>
                    <a:pt x="23099" y="12668"/>
                  </a:lnTo>
                  <a:cubicBezTo>
                    <a:pt x="23051" y="12633"/>
                    <a:pt x="22992" y="12609"/>
                    <a:pt x="22944" y="12573"/>
                  </a:cubicBezTo>
                  <a:lnTo>
                    <a:pt x="1501" y="191"/>
                  </a:lnTo>
                  <a:cubicBezTo>
                    <a:pt x="1453" y="179"/>
                    <a:pt x="1429" y="143"/>
                    <a:pt x="1382" y="131"/>
                  </a:cubicBezTo>
                  <a:cubicBezTo>
                    <a:pt x="1358" y="119"/>
                    <a:pt x="1310" y="107"/>
                    <a:pt x="1275" y="83"/>
                  </a:cubicBezTo>
                  <a:cubicBezTo>
                    <a:pt x="1263" y="72"/>
                    <a:pt x="1227" y="60"/>
                    <a:pt x="1215" y="60"/>
                  </a:cubicBezTo>
                  <a:cubicBezTo>
                    <a:pt x="1203" y="60"/>
                    <a:pt x="1168" y="48"/>
                    <a:pt x="1156" y="48"/>
                  </a:cubicBezTo>
                  <a:cubicBezTo>
                    <a:pt x="1132" y="48"/>
                    <a:pt x="1108" y="24"/>
                    <a:pt x="1084" y="24"/>
                  </a:cubicBezTo>
                  <a:cubicBezTo>
                    <a:pt x="989" y="12"/>
                    <a:pt x="906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4252900" y="2763850"/>
              <a:ext cx="642075" cy="485825"/>
            </a:xfrm>
            <a:custGeom>
              <a:avLst/>
              <a:gdLst/>
              <a:ahLst/>
              <a:cxnLst/>
              <a:rect l="l" t="t" r="r" b="b"/>
              <a:pathLst>
                <a:path w="25683" h="19433" extrusionOk="0">
                  <a:moveTo>
                    <a:pt x="1417" y="751"/>
                  </a:moveTo>
                  <a:cubicBezTo>
                    <a:pt x="1501" y="751"/>
                    <a:pt x="1584" y="763"/>
                    <a:pt x="1679" y="775"/>
                  </a:cubicBezTo>
                  <a:cubicBezTo>
                    <a:pt x="1703" y="775"/>
                    <a:pt x="1715" y="799"/>
                    <a:pt x="1751" y="799"/>
                  </a:cubicBezTo>
                  <a:cubicBezTo>
                    <a:pt x="1763" y="799"/>
                    <a:pt x="1798" y="811"/>
                    <a:pt x="1810" y="811"/>
                  </a:cubicBezTo>
                  <a:cubicBezTo>
                    <a:pt x="1822" y="811"/>
                    <a:pt x="1858" y="823"/>
                    <a:pt x="1870" y="834"/>
                  </a:cubicBezTo>
                  <a:cubicBezTo>
                    <a:pt x="1906" y="858"/>
                    <a:pt x="1941" y="870"/>
                    <a:pt x="1977" y="882"/>
                  </a:cubicBezTo>
                  <a:cubicBezTo>
                    <a:pt x="2013" y="894"/>
                    <a:pt x="2048" y="930"/>
                    <a:pt x="2096" y="942"/>
                  </a:cubicBezTo>
                  <a:lnTo>
                    <a:pt x="23539" y="13324"/>
                  </a:lnTo>
                  <a:cubicBezTo>
                    <a:pt x="23587" y="13360"/>
                    <a:pt x="23646" y="13384"/>
                    <a:pt x="23682" y="13419"/>
                  </a:cubicBezTo>
                  <a:lnTo>
                    <a:pt x="23706" y="13431"/>
                  </a:lnTo>
                  <a:cubicBezTo>
                    <a:pt x="23730" y="13443"/>
                    <a:pt x="23765" y="13479"/>
                    <a:pt x="23789" y="13503"/>
                  </a:cubicBezTo>
                  <a:cubicBezTo>
                    <a:pt x="23825" y="13515"/>
                    <a:pt x="23849" y="13550"/>
                    <a:pt x="23884" y="13574"/>
                  </a:cubicBezTo>
                  <a:lnTo>
                    <a:pt x="23968" y="13669"/>
                  </a:lnTo>
                  <a:lnTo>
                    <a:pt x="23980" y="13669"/>
                  </a:lnTo>
                  <a:lnTo>
                    <a:pt x="24123" y="13800"/>
                  </a:lnTo>
                  <a:lnTo>
                    <a:pt x="24134" y="13812"/>
                  </a:lnTo>
                  <a:cubicBezTo>
                    <a:pt x="24158" y="13848"/>
                    <a:pt x="24194" y="13896"/>
                    <a:pt x="24218" y="13919"/>
                  </a:cubicBezTo>
                  <a:cubicBezTo>
                    <a:pt x="24254" y="13955"/>
                    <a:pt x="24277" y="13991"/>
                    <a:pt x="24313" y="14038"/>
                  </a:cubicBezTo>
                  <a:lnTo>
                    <a:pt x="24325" y="14074"/>
                  </a:lnTo>
                  <a:cubicBezTo>
                    <a:pt x="24361" y="14110"/>
                    <a:pt x="24396" y="14157"/>
                    <a:pt x="24432" y="14205"/>
                  </a:cubicBezTo>
                  <a:cubicBezTo>
                    <a:pt x="24456" y="14229"/>
                    <a:pt x="24480" y="14277"/>
                    <a:pt x="24504" y="14312"/>
                  </a:cubicBezTo>
                  <a:cubicBezTo>
                    <a:pt x="24539" y="14348"/>
                    <a:pt x="24563" y="14408"/>
                    <a:pt x="24599" y="14455"/>
                  </a:cubicBezTo>
                  <a:cubicBezTo>
                    <a:pt x="24623" y="14515"/>
                    <a:pt x="24658" y="14574"/>
                    <a:pt x="24694" y="14634"/>
                  </a:cubicBezTo>
                  <a:lnTo>
                    <a:pt x="24789" y="14812"/>
                  </a:lnTo>
                  <a:cubicBezTo>
                    <a:pt x="24813" y="14872"/>
                    <a:pt x="24849" y="14931"/>
                    <a:pt x="24861" y="15003"/>
                  </a:cubicBezTo>
                  <a:lnTo>
                    <a:pt x="24908" y="15146"/>
                  </a:lnTo>
                  <a:cubicBezTo>
                    <a:pt x="24920" y="15170"/>
                    <a:pt x="24920" y="15205"/>
                    <a:pt x="24932" y="15229"/>
                  </a:cubicBezTo>
                  <a:cubicBezTo>
                    <a:pt x="24956" y="15277"/>
                    <a:pt x="24968" y="15324"/>
                    <a:pt x="24968" y="15360"/>
                  </a:cubicBezTo>
                  <a:cubicBezTo>
                    <a:pt x="24980" y="15408"/>
                    <a:pt x="24980" y="15467"/>
                    <a:pt x="24992" y="15515"/>
                  </a:cubicBezTo>
                  <a:cubicBezTo>
                    <a:pt x="24992" y="15527"/>
                    <a:pt x="25016" y="15562"/>
                    <a:pt x="25016" y="15574"/>
                  </a:cubicBezTo>
                  <a:lnTo>
                    <a:pt x="25016" y="15586"/>
                  </a:lnTo>
                  <a:cubicBezTo>
                    <a:pt x="25027" y="15634"/>
                    <a:pt x="25027" y="15681"/>
                    <a:pt x="25027" y="15741"/>
                  </a:cubicBezTo>
                  <a:cubicBezTo>
                    <a:pt x="25075" y="15836"/>
                    <a:pt x="25075" y="15896"/>
                    <a:pt x="25075" y="15979"/>
                  </a:cubicBezTo>
                  <a:lnTo>
                    <a:pt x="25075" y="17598"/>
                  </a:lnTo>
                  <a:cubicBezTo>
                    <a:pt x="25075" y="18273"/>
                    <a:pt x="24729" y="18661"/>
                    <a:pt x="24231" y="18661"/>
                  </a:cubicBezTo>
                  <a:cubicBezTo>
                    <a:pt x="24026" y="18661"/>
                    <a:pt x="23794" y="18595"/>
                    <a:pt x="23551" y="18456"/>
                  </a:cubicBezTo>
                  <a:lnTo>
                    <a:pt x="2108" y="6061"/>
                  </a:lnTo>
                  <a:cubicBezTo>
                    <a:pt x="2084" y="6049"/>
                    <a:pt x="2060" y="6026"/>
                    <a:pt x="2036" y="6014"/>
                  </a:cubicBezTo>
                  <a:cubicBezTo>
                    <a:pt x="2001" y="6002"/>
                    <a:pt x="1989" y="5990"/>
                    <a:pt x="1965" y="5978"/>
                  </a:cubicBezTo>
                  <a:cubicBezTo>
                    <a:pt x="1917" y="5942"/>
                    <a:pt x="1858" y="5895"/>
                    <a:pt x="1810" y="5859"/>
                  </a:cubicBezTo>
                  <a:cubicBezTo>
                    <a:pt x="1786" y="5835"/>
                    <a:pt x="1763" y="5811"/>
                    <a:pt x="1751" y="5799"/>
                  </a:cubicBezTo>
                  <a:cubicBezTo>
                    <a:pt x="1691" y="5752"/>
                    <a:pt x="1632" y="5692"/>
                    <a:pt x="1572" y="5633"/>
                  </a:cubicBezTo>
                  <a:lnTo>
                    <a:pt x="1489" y="5537"/>
                  </a:lnTo>
                  <a:lnTo>
                    <a:pt x="1465" y="5525"/>
                  </a:lnTo>
                  <a:cubicBezTo>
                    <a:pt x="1441" y="5502"/>
                    <a:pt x="1405" y="5466"/>
                    <a:pt x="1382" y="5418"/>
                  </a:cubicBezTo>
                  <a:cubicBezTo>
                    <a:pt x="1251" y="5264"/>
                    <a:pt x="1132" y="5097"/>
                    <a:pt x="1024" y="4906"/>
                  </a:cubicBezTo>
                  <a:cubicBezTo>
                    <a:pt x="989" y="4859"/>
                    <a:pt x="977" y="4811"/>
                    <a:pt x="953" y="4763"/>
                  </a:cubicBezTo>
                  <a:cubicBezTo>
                    <a:pt x="929" y="4752"/>
                    <a:pt x="929" y="4740"/>
                    <a:pt x="929" y="4728"/>
                  </a:cubicBezTo>
                  <a:cubicBezTo>
                    <a:pt x="905" y="4680"/>
                    <a:pt x="893" y="4633"/>
                    <a:pt x="870" y="4585"/>
                  </a:cubicBezTo>
                  <a:cubicBezTo>
                    <a:pt x="858" y="4549"/>
                    <a:pt x="834" y="4502"/>
                    <a:pt x="810" y="4454"/>
                  </a:cubicBezTo>
                  <a:cubicBezTo>
                    <a:pt x="810" y="4442"/>
                    <a:pt x="798" y="4442"/>
                    <a:pt x="798" y="4430"/>
                  </a:cubicBezTo>
                  <a:cubicBezTo>
                    <a:pt x="786" y="4406"/>
                    <a:pt x="786" y="4382"/>
                    <a:pt x="774" y="4371"/>
                  </a:cubicBezTo>
                  <a:cubicBezTo>
                    <a:pt x="739" y="4311"/>
                    <a:pt x="727" y="4252"/>
                    <a:pt x="715" y="4168"/>
                  </a:cubicBezTo>
                  <a:cubicBezTo>
                    <a:pt x="632" y="3918"/>
                    <a:pt x="596" y="3668"/>
                    <a:pt x="596" y="3430"/>
                  </a:cubicBezTo>
                  <a:lnTo>
                    <a:pt x="596" y="1811"/>
                  </a:lnTo>
                  <a:lnTo>
                    <a:pt x="596" y="1704"/>
                  </a:lnTo>
                  <a:lnTo>
                    <a:pt x="596" y="1644"/>
                  </a:lnTo>
                  <a:cubicBezTo>
                    <a:pt x="596" y="1608"/>
                    <a:pt x="596" y="1596"/>
                    <a:pt x="608" y="1573"/>
                  </a:cubicBezTo>
                  <a:cubicBezTo>
                    <a:pt x="608" y="1537"/>
                    <a:pt x="620" y="1489"/>
                    <a:pt x="620" y="1465"/>
                  </a:cubicBezTo>
                  <a:cubicBezTo>
                    <a:pt x="620" y="1430"/>
                    <a:pt x="632" y="1418"/>
                    <a:pt x="632" y="1394"/>
                  </a:cubicBezTo>
                  <a:cubicBezTo>
                    <a:pt x="632" y="1358"/>
                    <a:pt x="643" y="1334"/>
                    <a:pt x="667" y="1311"/>
                  </a:cubicBezTo>
                  <a:cubicBezTo>
                    <a:pt x="679" y="1287"/>
                    <a:pt x="691" y="1239"/>
                    <a:pt x="703" y="1215"/>
                  </a:cubicBezTo>
                  <a:cubicBezTo>
                    <a:pt x="703" y="1192"/>
                    <a:pt x="727" y="1168"/>
                    <a:pt x="739" y="1156"/>
                  </a:cubicBezTo>
                  <a:cubicBezTo>
                    <a:pt x="751" y="1120"/>
                    <a:pt x="763" y="1108"/>
                    <a:pt x="786" y="1073"/>
                  </a:cubicBezTo>
                  <a:cubicBezTo>
                    <a:pt x="798" y="1061"/>
                    <a:pt x="810" y="1037"/>
                    <a:pt x="822" y="1013"/>
                  </a:cubicBezTo>
                  <a:lnTo>
                    <a:pt x="870" y="977"/>
                  </a:lnTo>
                  <a:lnTo>
                    <a:pt x="905" y="942"/>
                  </a:lnTo>
                  <a:lnTo>
                    <a:pt x="941" y="894"/>
                  </a:lnTo>
                  <a:cubicBezTo>
                    <a:pt x="965" y="882"/>
                    <a:pt x="977" y="870"/>
                    <a:pt x="989" y="870"/>
                  </a:cubicBezTo>
                  <a:cubicBezTo>
                    <a:pt x="1001" y="858"/>
                    <a:pt x="1024" y="858"/>
                    <a:pt x="1036" y="834"/>
                  </a:cubicBezTo>
                  <a:cubicBezTo>
                    <a:pt x="1084" y="811"/>
                    <a:pt x="1120" y="799"/>
                    <a:pt x="1167" y="775"/>
                  </a:cubicBezTo>
                  <a:cubicBezTo>
                    <a:pt x="1215" y="763"/>
                    <a:pt x="1274" y="751"/>
                    <a:pt x="1322" y="751"/>
                  </a:cubicBezTo>
                  <a:close/>
                  <a:moveTo>
                    <a:pt x="1180" y="0"/>
                  </a:moveTo>
                  <a:cubicBezTo>
                    <a:pt x="489" y="0"/>
                    <a:pt x="9" y="545"/>
                    <a:pt x="1" y="1489"/>
                  </a:cubicBezTo>
                  <a:lnTo>
                    <a:pt x="1" y="3109"/>
                  </a:lnTo>
                  <a:cubicBezTo>
                    <a:pt x="1" y="4454"/>
                    <a:pt x="929" y="6085"/>
                    <a:pt x="2108" y="6764"/>
                  </a:cubicBezTo>
                  <a:lnTo>
                    <a:pt x="23551" y="19146"/>
                  </a:lnTo>
                  <a:cubicBezTo>
                    <a:pt x="23891" y="19340"/>
                    <a:pt x="24212" y="19432"/>
                    <a:pt x="24497" y="19432"/>
                  </a:cubicBezTo>
                  <a:cubicBezTo>
                    <a:pt x="25192" y="19432"/>
                    <a:pt x="25670" y="18886"/>
                    <a:pt x="25670" y="17932"/>
                  </a:cubicBezTo>
                  <a:lnTo>
                    <a:pt x="25670" y="16336"/>
                  </a:lnTo>
                  <a:cubicBezTo>
                    <a:pt x="25682" y="14979"/>
                    <a:pt x="24730" y="13336"/>
                    <a:pt x="23575" y="12669"/>
                  </a:cubicBezTo>
                  <a:lnTo>
                    <a:pt x="2120" y="287"/>
                  </a:lnTo>
                  <a:cubicBezTo>
                    <a:pt x="1783" y="92"/>
                    <a:pt x="1464" y="0"/>
                    <a:pt x="1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4252900" y="2754325"/>
              <a:ext cx="642075" cy="504850"/>
            </a:xfrm>
            <a:custGeom>
              <a:avLst/>
              <a:gdLst/>
              <a:ahLst/>
              <a:cxnLst/>
              <a:rect l="l" t="t" r="r" b="b"/>
              <a:pathLst>
                <a:path w="25683" h="20194" fill="none" extrusionOk="0">
                  <a:moveTo>
                    <a:pt x="23575" y="13050"/>
                  </a:moveTo>
                  <a:lnTo>
                    <a:pt x="2120" y="668"/>
                  </a:lnTo>
                  <a:cubicBezTo>
                    <a:pt x="965" y="1"/>
                    <a:pt x="12" y="537"/>
                    <a:pt x="1" y="1870"/>
                  </a:cubicBezTo>
                  <a:lnTo>
                    <a:pt x="1" y="3490"/>
                  </a:lnTo>
                  <a:cubicBezTo>
                    <a:pt x="1" y="4835"/>
                    <a:pt x="929" y="6466"/>
                    <a:pt x="2108" y="7145"/>
                  </a:cubicBezTo>
                  <a:lnTo>
                    <a:pt x="23551" y="19527"/>
                  </a:lnTo>
                  <a:cubicBezTo>
                    <a:pt x="24718" y="20194"/>
                    <a:pt x="25670" y="19658"/>
                    <a:pt x="25670" y="18313"/>
                  </a:cubicBezTo>
                  <a:lnTo>
                    <a:pt x="25670" y="16717"/>
                  </a:lnTo>
                  <a:cubicBezTo>
                    <a:pt x="25682" y="15360"/>
                    <a:pt x="24730" y="13717"/>
                    <a:pt x="23575" y="13050"/>
                  </a:cubicBezTo>
                  <a:close/>
                  <a:moveTo>
                    <a:pt x="25075" y="16360"/>
                  </a:moveTo>
                  <a:lnTo>
                    <a:pt x="25075" y="17979"/>
                  </a:lnTo>
                  <a:cubicBezTo>
                    <a:pt x="25075" y="18932"/>
                    <a:pt x="24385" y="19313"/>
                    <a:pt x="23551" y="18837"/>
                  </a:cubicBezTo>
                  <a:lnTo>
                    <a:pt x="2108" y="6442"/>
                  </a:lnTo>
                  <a:cubicBezTo>
                    <a:pt x="2084" y="6430"/>
                    <a:pt x="2060" y="6407"/>
                    <a:pt x="2036" y="6395"/>
                  </a:cubicBezTo>
                  <a:cubicBezTo>
                    <a:pt x="2001" y="6383"/>
                    <a:pt x="1989" y="6371"/>
                    <a:pt x="1965" y="6359"/>
                  </a:cubicBezTo>
                  <a:cubicBezTo>
                    <a:pt x="1917" y="6323"/>
                    <a:pt x="1858" y="6276"/>
                    <a:pt x="1810" y="6240"/>
                  </a:cubicBezTo>
                  <a:lnTo>
                    <a:pt x="1810" y="6240"/>
                  </a:lnTo>
                  <a:cubicBezTo>
                    <a:pt x="1786" y="6216"/>
                    <a:pt x="1763" y="6192"/>
                    <a:pt x="1751" y="6180"/>
                  </a:cubicBezTo>
                  <a:cubicBezTo>
                    <a:pt x="1691" y="6133"/>
                    <a:pt x="1632" y="6073"/>
                    <a:pt x="1572" y="6014"/>
                  </a:cubicBezTo>
                  <a:lnTo>
                    <a:pt x="1489" y="5918"/>
                  </a:lnTo>
                  <a:lnTo>
                    <a:pt x="1465" y="5906"/>
                  </a:lnTo>
                  <a:cubicBezTo>
                    <a:pt x="1441" y="5883"/>
                    <a:pt x="1405" y="5847"/>
                    <a:pt x="1382" y="5799"/>
                  </a:cubicBezTo>
                  <a:cubicBezTo>
                    <a:pt x="1251" y="5645"/>
                    <a:pt x="1132" y="5478"/>
                    <a:pt x="1024" y="5287"/>
                  </a:cubicBezTo>
                  <a:cubicBezTo>
                    <a:pt x="989" y="5240"/>
                    <a:pt x="977" y="5192"/>
                    <a:pt x="953" y="5144"/>
                  </a:cubicBezTo>
                  <a:cubicBezTo>
                    <a:pt x="929" y="5133"/>
                    <a:pt x="929" y="5121"/>
                    <a:pt x="929" y="5109"/>
                  </a:cubicBezTo>
                  <a:cubicBezTo>
                    <a:pt x="905" y="5061"/>
                    <a:pt x="893" y="5014"/>
                    <a:pt x="870" y="4966"/>
                  </a:cubicBezTo>
                  <a:cubicBezTo>
                    <a:pt x="858" y="4930"/>
                    <a:pt x="834" y="4883"/>
                    <a:pt x="810" y="4835"/>
                  </a:cubicBezTo>
                  <a:cubicBezTo>
                    <a:pt x="810" y="4823"/>
                    <a:pt x="798" y="4823"/>
                    <a:pt x="798" y="4811"/>
                  </a:cubicBezTo>
                  <a:cubicBezTo>
                    <a:pt x="786" y="4787"/>
                    <a:pt x="786" y="4763"/>
                    <a:pt x="774" y="4752"/>
                  </a:cubicBezTo>
                  <a:cubicBezTo>
                    <a:pt x="739" y="4692"/>
                    <a:pt x="727" y="4633"/>
                    <a:pt x="715" y="4549"/>
                  </a:cubicBezTo>
                  <a:cubicBezTo>
                    <a:pt x="632" y="4299"/>
                    <a:pt x="596" y="4049"/>
                    <a:pt x="596" y="3811"/>
                  </a:cubicBezTo>
                  <a:lnTo>
                    <a:pt x="596" y="2192"/>
                  </a:lnTo>
                  <a:lnTo>
                    <a:pt x="596" y="2085"/>
                  </a:lnTo>
                  <a:lnTo>
                    <a:pt x="596" y="2025"/>
                  </a:lnTo>
                  <a:cubicBezTo>
                    <a:pt x="596" y="1989"/>
                    <a:pt x="596" y="1977"/>
                    <a:pt x="608" y="1954"/>
                  </a:cubicBezTo>
                  <a:cubicBezTo>
                    <a:pt x="608" y="1918"/>
                    <a:pt x="620" y="1870"/>
                    <a:pt x="620" y="1846"/>
                  </a:cubicBezTo>
                  <a:cubicBezTo>
                    <a:pt x="620" y="1811"/>
                    <a:pt x="632" y="1799"/>
                    <a:pt x="632" y="1775"/>
                  </a:cubicBezTo>
                  <a:cubicBezTo>
                    <a:pt x="632" y="1739"/>
                    <a:pt x="643" y="1715"/>
                    <a:pt x="667" y="1692"/>
                  </a:cubicBezTo>
                  <a:cubicBezTo>
                    <a:pt x="679" y="1668"/>
                    <a:pt x="691" y="1620"/>
                    <a:pt x="703" y="1596"/>
                  </a:cubicBezTo>
                  <a:cubicBezTo>
                    <a:pt x="703" y="1573"/>
                    <a:pt x="727" y="1549"/>
                    <a:pt x="739" y="1537"/>
                  </a:cubicBezTo>
                  <a:cubicBezTo>
                    <a:pt x="751" y="1501"/>
                    <a:pt x="763" y="1489"/>
                    <a:pt x="786" y="1454"/>
                  </a:cubicBezTo>
                  <a:cubicBezTo>
                    <a:pt x="798" y="1442"/>
                    <a:pt x="810" y="1418"/>
                    <a:pt x="822" y="1394"/>
                  </a:cubicBezTo>
                  <a:lnTo>
                    <a:pt x="870" y="1358"/>
                  </a:lnTo>
                  <a:lnTo>
                    <a:pt x="870" y="1358"/>
                  </a:lnTo>
                  <a:lnTo>
                    <a:pt x="905" y="1323"/>
                  </a:lnTo>
                  <a:lnTo>
                    <a:pt x="941" y="1275"/>
                  </a:lnTo>
                  <a:cubicBezTo>
                    <a:pt x="965" y="1263"/>
                    <a:pt x="977" y="1251"/>
                    <a:pt x="989" y="1251"/>
                  </a:cubicBezTo>
                  <a:cubicBezTo>
                    <a:pt x="1001" y="1239"/>
                    <a:pt x="1024" y="1239"/>
                    <a:pt x="1036" y="1215"/>
                  </a:cubicBezTo>
                  <a:cubicBezTo>
                    <a:pt x="1084" y="1192"/>
                    <a:pt x="1120" y="1180"/>
                    <a:pt x="1167" y="1156"/>
                  </a:cubicBezTo>
                  <a:cubicBezTo>
                    <a:pt x="1215" y="1144"/>
                    <a:pt x="1274" y="1132"/>
                    <a:pt x="1322" y="1132"/>
                  </a:cubicBezTo>
                  <a:lnTo>
                    <a:pt x="1346" y="1132"/>
                  </a:lnTo>
                  <a:lnTo>
                    <a:pt x="1417" y="1132"/>
                  </a:lnTo>
                  <a:cubicBezTo>
                    <a:pt x="1501" y="1132"/>
                    <a:pt x="1584" y="1144"/>
                    <a:pt x="1679" y="1156"/>
                  </a:cubicBezTo>
                  <a:cubicBezTo>
                    <a:pt x="1703" y="1156"/>
                    <a:pt x="1715" y="1180"/>
                    <a:pt x="1751" y="1180"/>
                  </a:cubicBezTo>
                  <a:cubicBezTo>
                    <a:pt x="1763" y="1180"/>
                    <a:pt x="1798" y="1192"/>
                    <a:pt x="1810" y="1192"/>
                  </a:cubicBezTo>
                  <a:cubicBezTo>
                    <a:pt x="1822" y="1192"/>
                    <a:pt x="1858" y="1204"/>
                    <a:pt x="1870" y="1215"/>
                  </a:cubicBezTo>
                  <a:lnTo>
                    <a:pt x="1870" y="1215"/>
                  </a:lnTo>
                  <a:lnTo>
                    <a:pt x="1870" y="1215"/>
                  </a:lnTo>
                  <a:cubicBezTo>
                    <a:pt x="1906" y="1239"/>
                    <a:pt x="1941" y="1251"/>
                    <a:pt x="1977" y="1263"/>
                  </a:cubicBezTo>
                  <a:cubicBezTo>
                    <a:pt x="2013" y="1275"/>
                    <a:pt x="2048" y="1311"/>
                    <a:pt x="2096" y="1323"/>
                  </a:cubicBezTo>
                  <a:lnTo>
                    <a:pt x="23539" y="13705"/>
                  </a:lnTo>
                  <a:cubicBezTo>
                    <a:pt x="23587" y="13741"/>
                    <a:pt x="23646" y="13765"/>
                    <a:pt x="23682" y="13800"/>
                  </a:cubicBezTo>
                  <a:lnTo>
                    <a:pt x="23706" y="13812"/>
                  </a:lnTo>
                  <a:cubicBezTo>
                    <a:pt x="23730" y="13824"/>
                    <a:pt x="23765" y="13860"/>
                    <a:pt x="23789" y="13884"/>
                  </a:cubicBezTo>
                  <a:cubicBezTo>
                    <a:pt x="23825" y="13896"/>
                    <a:pt x="23849" y="13931"/>
                    <a:pt x="23884" y="13955"/>
                  </a:cubicBezTo>
                  <a:lnTo>
                    <a:pt x="23968" y="14050"/>
                  </a:lnTo>
                  <a:lnTo>
                    <a:pt x="23980" y="14050"/>
                  </a:lnTo>
                  <a:lnTo>
                    <a:pt x="24123" y="14181"/>
                  </a:lnTo>
                  <a:lnTo>
                    <a:pt x="24134" y="14193"/>
                  </a:lnTo>
                  <a:cubicBezTo>
                    <a:pt x="24158" y="14229"/>
                    <a:pt x="24194" y="14277"/>
                    <a:pt x="24218" y="14300"/>
                  </a:cubicBezTo>
                  <a:cubicBezTo>
                    <a:pt x="24254" y="14336"/>
                    <a:pt x="24277" y="14372"/>
                    <a:pt x="24313" y="14419"/>
                  </a:cubicBezTo>
                  <a:lnTo>
                    <a:pt x="24325" y="14455"/>
                  </a:lnTo>
                  <a:cubicBezTo>
                    <a:pt x="24361" y="14491"/>
                    <a:pt x="24396" y="14538"/>
                    <a:pt x="24432" y="14586"/>
                  </a:cubicBezTo>
                  <a:cubicBezTo>
                    <a:pt x="24456" y="14610"/>
                    <a:pt x="24480" y="14658"/>
                    <a:pt x="24504" y="14693"/>
                  </a:cubicBezTo>
                  <a:cubicBezTo>
                    <a:pt x="24539" y="14729"/>
                    <a:pt x="24563" y="14789"/>
                    <a:pt x="24599" y="14836"/>
                  </a:cubicBezTo>
                  <a:cubicBezTo>
                    <a:pt x="24623" y="14896"/>
                    <a:pt x="24658" y="14955"/>
                    <a:pt x="24694" y="15015"/>
                  </a:cubicBezTo>
                  <a:lnTo>
                    <a:pt x="24789" y="15193"/>
                  </a:lnTo>
                  <a:cubicBezTo>
                    <a:pt x="24813" y="15253"/>
                    <a:pt x="24849" y="15312"/>
                    <a:pt x="24861" y="15384"/>
                  </a:cubicBezTo>
                  <a:lnTo>
                    <a:pt x="24861" y="15384"/>
                  </a:lnTo>
                  <a:lnTo>
                    <a:pt x="24908" y="15527"/>
                  </a:lnTo>
                  <a:cubicBezTo>
                    <a:pt x="24920" y="15551"/>
                    <a:pt x="24920" y="15586"/>
                    <a:pt x="24932" y="15610"/>
                  </a:cubicBezTo>
                  <a:cubicBezTo>
                    <a:pt x="24956" y="15658"/>
                    <a:pt x="24968" y="15705"/>
                    <a:pt x="24968" y="15741"/>
                  </a:cubicBezTo>
                  <a:cubicBezTo>
                    <a:pt x="24980" y="15789"/>
                    <a:pt x="24980" y="15848"/>
                    <a:pt x="24992" y="15896"/>
                  </a:cubicBezTo>
                  <a:cubicBezTo>
                    <a:pt x="24992" y="15908"/>
                    <a:pt x="25016" y="15943"/>
                    <a:pt x="25016" y="15955"/>
                  </a:cubicBezTo>
                  <a:lnTo>
                    <a:pt x="25016" y="15967"/>
                  </a:lnTo>
                  <a:cubicBezTo>
                    <a:pt x="25027" y="16015"/>
                    <a:pt x="25027" y="16062"/>
                    <a:pt x="25027" y="16122"/>
                  </a:cubicBezTo>
                  <a:cubicBezTo>
                    <a:pt x="25075" y="16217"/>
                    <a:pt x="25075" y="16277"/>
                    <a:pt x="25075" y="16360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4459175" y="2921625"/>
              <a:ext cx="57475" cy="73550"/>
            </a:xfrm>
            <a:custGeom>
              <a:avLst/>
              <a:gdLst/>
              <a:ahLst/>
              <a:cxnLst/>
              <a:rect l="l" t="t" r="r" b="b"/>
              <a:pathLst>
                <a:path w="2299" h="2942" extrusionOk="0">
                  <a:moveTo>
                    <a:pt x="882" y="0"/>
                  </a:moveTo>
                  <a:lnTo>
                    <a:pt x="953" y="1036"/>
                  </a:lnTo>
                  <a:lnTo>
                    <a:pt x="167" y="203"/>
                  </a:lnTo>
                  <a:lnTo>
                    <a:pt x="1" y="679"/>
                  </a:lnTo>
                  <a:lnTo>
                    <a:pt x="810" y="1393"/>
                  </a:lnTo>
                  <a:lnTo>
                    <a:pt x="274" y="1798"/>
                  </a:lnTo>
                  <a:lnTo>
                    <a:pt x="691" y="2417"/>
                  </a:lnTo>
                  <a:lnTo>
                    <a:pt x="1155" y="1846"/>
                  </a:lnTo>
                  <a:lnTo>
                    <a:pt x="1596" y="2941"/>
                  </a:lnTo>
                  <a:lnTo>
                    <a:pt x="2013" y="2822"/>
                  </a:lnTo>
                  <a:lnTo>
                    <a:pt x="1477" y="1774"/>
                  </a:lnTo>
                  <a:lnTo>
                    <a:pt x="2298" y="2001"/>
                  </a:lnTo>
                  <a:lnTo>
                    <a:pt x="2132" y="1334"/>
                  </a:lnTo>
                  <a:lnTo>
                    <a:pt x="1346" y="1250"/>
                  </a:lnTo>
                  <a:lnTo>
                    <a:pt x="1417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4541025" y="2968950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417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4"/>
                  </a:lnTo>
                  <a:lnTo>
                    <a:pt x="2299" y="1989"/>
                  </a:lnTo>
                  <a:lnTo>
                    <a:pt x="2299" y="1989"/>
                  </a:lnTo>
                  <a:lnTo>
                    <a:pt x="2132" y="1346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4622875" y="3016275"/>
              <a:ext cx="57475" cy="73250"/>
            </a:xfrm>
            <a:custGeom>
              <a:avLst/>
              <a:gdLst/>
              <a:ahLst/>
              <a:cxnLst/>
              <a:rect l="l" t="t" r="r" b="b"/>
              <a:pathLst>
                <a:path w="2299" h="2930" extrusionOk="0">
                  <a:moveTo>
                    <a:pt x="882" y="0"/>
                  </a:moveTo>
                  <a:lnTo>
                    <a:pt x="953" y="1024"/>
                  </a:lnTo>
                  <a:lnTo>
                    <a:pt x="168" y="191"/>
                  </a:lnTo>
                  <a:lnTo>
                    <a:pt x="1" y="667"/>
                  </a:lnTo>
                  <a:lnTo>
                    <a:pt x="823" y="1382"/>
                  </a:lnTo>
                  <a:lnTo>
                    <a:pt x="275" y="1810"/>
                  </a:lnTo>
                  <a:lnTo>
                    <a:pt x="692" y="2406"/>
                  </a:lnTo>
                  <a:lnTo>
                    <a:pt x="1156" y="1846"/>
                  </a:lnTo>
                  <a:lnTo>
                    <a:pt x="1596" y="2929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34"/>
                  </a:lnTo>
                  <a:lnTo>
                    <a:pt x="1346" y="1251"/>
                  </a:lnTo>
                  <a:lnTo>
                    <a:pt x="1418" y="310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4783025" y="3108850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94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1" y="667"/>
                  </a:lnTo>
                  <a:lnTo>
                    <a:pt x="822" y="1381"/>
                  </a:lnTo>
                  <a:lnTo>
                    <a:pt x="262" y="1798"/>
                  </a:lnTo>
                  <a:lnTo>
                    <a:pt x="703" y="2393"/>
                  </a:lnTo>
                  <a:lnTo>
                    <a:pt x="1144" y="1846"/>
                  </a:lnTo>
                  <a:lnTo>
                    <a:pt x="1596" y="2917"/>
                  </a:lnTo>
                  <a:lnTo>
                    <a:pt x="2013" y="2810"/>
                  </a:lnTo>
                  <a:lnTo>
                    <a:pt x="1477" y="1751"/>
                  </a:lnTo>
                  <a:lnTo>
                    <a:pt x="2287" y="2001"/>
                  </a:lnTo>
                  <a:lnTo>
                    <a:pt x="2287" y="2001"/>
                  </a:lnTo>
                  <a:lnTo>
                    <a:pt x="2132" y="1322"/>
                  </a:lnTo>
                  <a:lnTo>
                    <a:pt x="1334" y="1239"/>
                  </a:lnTo>
                  <a:lnTo>
                    <a:pt x="1417" y="298"/>
                  </a:lnTo>
                  <a:lnTo>
                    <a:pt x="8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4276725" y="2783800"/>
              <a:ext cx="582525" cy="328950"/>
            </a:xfrm>
            <a:custGeom>
              <a:avLst/>
              <a:gdLst/>
              <a:ahLst/>
              <a:cxnLst/>
              <a:rect l="l" t="t" r="r" b="b"/>
              <a:pathLst>
                <a:path w="23301" h="13158" extrusionOk="0">
                  <a:moveTo>
                    <a:pt x="381" y="1"/>
                  </a:moveTo>
                  <a:cubicBezTo>
                    <a:pt x="376" y="1"/>
                    <a:pt x="366" y="1"/>
                    <a:pt x="356" y="2"/>
                  </a:cubicBezTo>
                  <a:lnTo>
                    <a:pt x="356" y="2"/>
                  </a:lnTo>
                  <a:cubicBezTo>
                    <a:pt x="365" y="1"/>
                    <a:pt x="373" y="1"/>
                    <a:pt x="381" y="1"/>
                  </a:cubicBezTo>
                  <a:close/>
                  <a:moveTo>
                    <a:pt x="738" y="13"/>
                  </a:moveTo>
                  <a:cubicBezTo>
                    <a:pt x="769" y="13"/>
                    <a:pt x="782" y="21"/>
                    <a:pt x="800" y="24"/>
                  </a:cubicBezTo>
                  <a:lnTo>
                    <a:pt x="800" y="24"/>
                  </a:lnTo>
                  <a:cubicBezTo>
                    <a:pt x="796" y="23"/>
                    <a:pt x="793" y="20"/>
                    <a:pt x="786" y="13"/>
                  </a:cubicBezTo>
                  <a:close/>
                  <a:moveTo>
                    <a:pt x="356" y="2"/>
                  </a:moveTo>
                  <a:cubicBezTo>
                    <a:pt x="342" y="3"/>
                    <a:pt x="327" y="5"/>
                    <a:pt x="312" y="7"/>
                  </a:cubicBezTo>
                  <a:lnTo>
                    <a:pt x="312" y="7"/>
                  </a:lnTo>
                  <a:cubicBezTo>
                    <a:pt x="306" y="5"/>
                    <a:pt x="299" y="4"/>
                    <a:pt x="292" y="4"/>
                  </a:cubicBezTo>
                  <a:cubicBezTo>
                    <a:pt x="280" y="4"/>
                    <a:pt x="268" y="7"/>
                    <a:pt x="262" y="13"/>
                  </a:cubicBezTo>
                  <a:cubicBezTo>
                    <a:pt x="250" y="13"/>
                    <a:pt x="250" y="13"/>
                    <a:pt x="238" y="25"/>
                  </a:cubicBezTo>
                  <a:cubicBezTo>
                    <a:pt x="258" y="18"/>
                    <a:pt x="284" y="12"/>
                    <a:pt x="312" y="7"/>
                  </a:cubicBezTo>
                  <a:lnTo>
                    <a:pt x="312" y="7"/>
                  </a:lnTo>
                  <a:cubicBezTo>
                    <a:pt x="316" y="8"/>
                    <a:pt x="319" y="10"/>
                    <a:pt x="321" y="13"/>
                  </a:cubicBezTo>
                  <a:cubicBezTo>
                    <a:pt x="328" y="6"/>
                    <a:pt x="343" y="3"/>
                    <a:pt x="356" y="2"/>
                  </a:cubicBezTo>
                  <a:close/>
                  <a:moveTo>
                    <a:pt x="800" y="24"/>
                  </a:moveTo>
                  <a:cubicBezTo>
                    <a:pt x="802" y="25"/>
                    <a:pt x="805" y="25"/>
                    <a:pt x="810" y="25"/>
                  </a:cubicBezTo>
                  <a:cubicBezTo>
                    <a:pt x="806" y="25"/>
                    <a:pt x="803" y="24"/>
                    <a:pt x="800" y="24"/>
                  </a:cubicBezTo>
                  <a:close/>
                  <a:moveTo>
                    <a:pt x="0" y="3989"/>
                  </a:moveTo>
                  <a:lnTo>
                    <a:pt x="0" y="3989"/>
                  </a:lnTo>
                  <a:cubicBezTo>
                    <a:pt x="5" y="3999"/>
                    <a:pt x="10" y="4007"/>
                    <a:pt x="15" y="4015"/>
                  </a:cubicBezTo>
                  <a:lnTo>
                    <a:pt x="15" y="4015"/>
                  </a:lnTo>
                  <a:cubicBezTo>
                    <a:pt x="10" y="4006"/>
                    <a:pt x="5" y="3997"/>
                    <a:pt x="0" y="3989"/>
                  </a:cubicBezTo>
                  <a:close/>
                  <a:moveTo>
                    <a:pt x="15" y="4015"/>
                  </a:moveTo>
                  <a:cubicBezTo>
                    <a:pt x="21" y="4028"/>
                    <a:pt x="28" y="4043"/>
                    <a:pt x="35" y="4057"/>
                  </a:cubicBezTo>
                  <a:lnTo>
                    <a:pt x="35" y="4057"/>
                  </a:lnTo>
                  <a:cubicBezTo>
                    <a:pt x="28" y="4038"/>
                    <a:pt x="21" y="4026"/>
                    <a:pt x="15" y="4015"/>
                  </a:cubicBezTo>
                  <a:close/>
                  <a:moveTo>
                    <a:pt x="35" y="4057"/>
                  </a:moveTo>
                  <a:lnTo>
                    <a:pt x="35" y="4057"/>
                  </a:lnTo>
                  <a:cubicBezTo>
                    <a:pt x="35" y="4058"/>
                    <a:pt x="35" y="4060"/>
                    <a:pt x="36" y="4061"/>
                  </a:cubicBezTo>
                  <a:cubicBezTo>
                    <a:pt x="36" y="4061"/>
                    <a:pt x="36" y="4061"/>
                    <a:pt x="36" y="4061"/>
                  </a:cubicBezTo>
                  <a:lnTo>
                    <a:pt x="36" y="4061"/>
                  </a:lnTo>
                  <a:cubicBezTo>
                    <a:pt x="36" y="4060"/>
                    <a:pt x="35" y="4059"/>
                    <a:pt x="35" y="4057"/>
                  </a:cubicBezTo>
                  <a:close/>
                  <a:moveTo>
                    <a:pt x="36" y="4061"/>
                  </a:moveTo>
                  <a:cubicBezTo>
                    <a:pt x="46" y="4080"/>
                    <a:pt x="56" y="4100"/>
                    <a:pt x="71" y="4120"/>
                  </a:cubicBezTo>
                  <a:cubicBezTo>
                    <a:pt x="71" y="4097"/>
                    <a:pt x="60" y="4073"/>
                    <a:pt x="36" y="4061"/>
                  </a:cubicBezTo>
                  <a:close/>
                  <a:moveTo>
                    <a:pt x="845" y="5061"/>
                  </a:moveTo>
                  <a:cubicBezTo>
                    <a:pt x="863" y="5079"/>
                    <a:pt x="890" y="5100"/>
                    <a:pt x="917" y="5120"/>
                  </a:cubicBezTo>
                  <a:cubicBezTo>
                    <a:pt x="905" y="5097"/>
                    <a:pt x="869" y="5073"/>
                    <a:pt x="845" y="5061"/>
                  </a:cubicBezTo>
                  <a:close/>
                  <a:moveTo>
                    <a:pt x="917" y="5120"/>
                  </a:moveTo>
                  <a:lnTo>
                    <a:pt x="917" y="5120"/>
                  </a:lnTo>
                  <a:cubicBezTo>
                    <a:pt x="944" y="5141"/>
                    <a:pt x="970" y="5162"/>
                    <a:pt x="988" y="5180"/>
                  </a:cubicBezTo>
                  <a:cubicBezTo>
                    <a:pt x="964" y="5156"/>
                    <a:pt x="953" y="5132"/>
                    <a:pt x="917" y="5120"/>
                  </a:cubicBezTo>
                  <a:close/>
                  <a:moveTo>
                    <a:pt x="22777" y="12669"/>
                  </a:moveTo>
                  <a:cubicBezTo>
                    <a:pt x="22787" y="12690"/>
                    <a:pt x="22816" y="12702"/>
                    <a:pt x="22831" y="12712"/>
                  </a:cubicBezTo>
                  <a:lnTo>
                    <a:pt x="22831" y="12712"/>
                  </a:lnTo>
                  <a:cubicBezTo>
                    <a:pt x="22814" y="12696"/>
                    <a:pt x="22797" y="12683"/>
                    <a:pt x="22777" y="12669"/>
                  </a:cubicBezTo>
                  <a:close/>
                  <a:moveTo>
                    <a:pt x="22831" y="12712"/>
                  </a:moveTo>
                  <a:cubicBezTo>
                    <a:pt x="22844" y="12724"/>
                    <a:pt x="22857" y="12737"/>
                    <a:pt x="22872" y="12752"/>
                  </a:cubicBezTo>
                  <a:lnTo>
                    <a:pt x="22836" y="12717"/>
                  </a:lnTo>
                  <a:cubicBezTo>
                    <a:pt x="22835" y="12715"/>
                    <a:pt x="22833" y="12714"/>
                    <a:pt x="22831" y="12712"/>
                  </a:cubicBezTo>
                  <a:close/>
                  <a:moveTo>
                    <a:pt x="22955" y="12812"/>
                  </a:moveTo>
                  <a:lnTo>
                    <a:pt x="23051" y="12895"/>
                  </a:lnTo>
                  <a:lnTo>
                    <a:pt x="23051" y="12895"/>
                  </a:lnTo>
                  <a:lnTo>
                    <a:pt x="22991" y="12836"/>
                  </a:lnTo>
                  <a:cubicBezTo>
                    <a:pt x="22991" y="12824"/>
                    <a:pt x="22979" y="12824"/>
                    <a:pt x="22955" y="12812"/>
                  </a:cubicBezTo>
                  <a:close/>
                  <a:moveTo>
                    <a:pt x="23217" y="13050"/>
                  </a:moveTo>
                  <a:cubicBezTo>
                    <a:pt x="23227" y="13070"/>
                    <a:pt x="23237" y="13090"/>
                    <a:pt x="23262" y="13103"/>
                  </a:cubicBezTo>
                  <a:lnTo>
                    <a:pt x="23262" y="13103"/>
                  </a:lnTo>
                  <a:cubicBezTo>
                    <a:pt x="23246" y="13082"/>
                    <a:pt x="23230" y="13063"/>
                    <a:pt x="23217" y="13050"/>
                  </a:cubicBezTo>
                  <a:close/>
                  <a:moveTo>
                    <a:pt x="23262" y="13103"/>
                  </a:moveTo>
                  <a:cubicBezTo>
                    <a:pt x="23276" y="13121"/>
                    <a:pt x="23290" y="13141"/>
                    <a:pt x="23301" y="13157"/>
                  </a:cubicBezTo>
                  <a:cubicBezTo>
                    <a:pt x="23289" y="13133"/>
                    <a:pt x="23277" y="13121"/>
                    <a:pt x="23277" y="13109"/>
                  </a:cubicBezTo>
                  <a:cubicBezTo>
                    <a:pt x="23271" y="13108"/>
                    <a:pt x="23267" y="13106"/>
                    <a:pt x="23262" y="13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302900" y="2831725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82" y="1"/>
                  </a:moveTo>
                  <a:lnTo>
                    <a:pt x="953" y="1013"/>
                  </a:lnTo>
                  <a:lnTo>
                    <a:pt x="167" y="191"/>
                  </a:lnTo>
                  <a:lnTo>
                    <a:pt x="1" y="667"/>
                  </a:lnTo>
                  <a:lnTo>
                    <a:pt x="810" y="1382"/>
                  </a:lnTo>
                  <a:lnTo>
                    <a:pt x="275" y="1798"/>
                  </a:lnTo>
                  <a:lnTo>
                    <a:pt x="691" y="2394"/>
                  </a:lnTo>
                  <a:lnTo>
                    <a:pt x="1156" y="1846"/>
                  </a:lnTo>
                  <a:lnTo>
                    <a:pt x="1596" y="2918"/>
                  </a:lnTo>
                  <a:lnTo>
                    <a:pt x="2013" y="2810"/>
                  </a:lnTo>
                  <a:lnTo>
                    <a:pt x="1477" y="1775"/>
                  </a:lnTo>
                  <a:lnTo>
                    <a:pt x="2299" y="1989"/>
                  </a:lnTo>
                  <a:lnTo>
                    <a:pt x="2132" y="1322"/>
                  </a:lnTo>
                  <a:lnTo>
                    <a:pt x="1346" y="1227"/>
                  </a:lnTo>
                  <a:lnTo>
                    <a:pt x="1418" y="29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381200" y="2876675"/>
              <a:ext cx="57175" cy="72950"/>
            </a:xfrm>
            <a:custGeom>
              <a:avLst/>
              <a:gdLst/>
              <a:ahLst/>
              <a:cxnLst/>
              <a:rect l="l" t="t" r="r" b="b"/>
              <a:pathLst>
                <a:path w="2287" h="2918" extrusionOk="0">
                  <a:moveTo>
                    <a:pt x="881" y="0"/>
                  </a:moveTo>
                  <a:lnTo>
                    <a:pt x="953" y="1012"/>
                  </a:lnTo>
                  <a:lnTo>
                    <a:pt x="155" y="191"/>
                  </a:lnTo>
                  <a:lnTo>
                    <a:pt x="0" y="667"/>
                  </a:lnTo>
                  <a:lnTo>
                    <a:pt x="798" y="1382"/>
                  </a:lnTo>
                  <a:lnTo>
                    <a:pt x="262" y="1798"/>
                  </a:lnTo>
                  <a:lnTo>
                    <a:pt x="679" y="2406"/>
                  </a:lnTo>
                  <a:lnTo>
                    <a:pt x="1143" y="1846"/>
                  </a:lnTo>
                  <a:lnTo>
                    <a:pt x="1596" y="2917"/>
                  </a:lnTo>
                  <a:lnTo>
                    <a:pt x="2012" y="2810"/>
                  </a:lnTo>
                  <a:lnTo>
                    <a:pt x="1476" y="1774"/>
                  </a:lnTo>
                  <a:lnTo>
                    <a:pt x="2286" y="2001"/>
                  </a:lnTo>
                  <a:lnTo>
                    <a:pt x="2286" y="2001"/>
                  </a:lnTo>
                  <a:lnTo>
                    <a:pt x="2131" y="1322"/>
                  </a:lnTo>
                  <a:lnTo>
                    <a:pt x="1334" y="1239"/>
                  </a:lnTo>
                  <a:lnTo>
                    <a:pt x="1417" y="310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4704750" y="3063900"/>
              <a:ext cx="57475" cy="72950"/>
            </a:xfrm>
            <a:custGeom>
              <a:avLst/>
              <a:gdLst/>
              <a:ahLst/>
              <a:cxnLst/>
              <a:rect l="l" t="t" r="r" b="b"/>
              <a:pathLst>
                <a:path w="2299" h="2918" extrusionOk="0">
                  <a:moveTo>
                    <a:pt x="893" y="0"/>
                  </a:moveTo>
                  <a:lnTo>
                    <a:pt x="953" y="1012"/>
                  </a:lnTo>
                  <a:lnTo>
                    <a:pt x="167" y="179"/>
                  </a:lnTo>
                  <a:lnTo>
                    <a:pt x="0" y="655"/>
                  </a:lnTo>
                  <a:lnTo>
                    <a:pt x="822" y="1370"/>
                  </a:lnTo>
                  <a:lnTo>
                    <a:pt x="274" y="1798"/>
                  </a:lnTo>
                  <a:lnTo>
                    <a:pt x="703" y="2394"/>
                  </a:lnTo>
                  <a:lnTo>
                    <a:pt x="1155" y="1834"/>
                  </a:lnTo>
                  <a:lnTo>
                    <a:pt x="1596" y="2917"/>
                  </a:lnTo>
                  <a:lnTo>
                    <a:pt x="2024" y="2798"/>
                  </a:lnTo>
                  <a:lnTo>
                    <a:pt x="1477" y="1751"/>
                  </a:lnTo>
                  <a:lnTo>
                    <a:pt x="2298" y="1989"/>
                  </a:lnTo>
                  <a:lnTo>
                    <a:pt x="2131" y="1322"/>
                  </a:lnTo>
                  <a:lnTo>
                    <a:pt x="1346" y="1239"/>
                  </a:lnTo>
                  <a:lnTo>
                    <a:pt x="1417" y="298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extrusionOk="0">
                  <a:moveTo>
                    <a:pt x="1786" y="1"/>
                  </a:moveTo>
                  <a:lnTo>
                    <a:pt x="572" y="715"/>
                  </a:lnTo>
                  <a:lnTo>
                    <a:pt x="357" y="382"/>
                  </a:lnTo>
                  <a:lnTo>
                    <a:pt x="0" y="584"/>
                  </a:lnTo>
                  <a:cubicBezTo>
                    <a:pt x="572" y="1787"/>
                    <a:pt x="1465" y="2835"/>
                    <a:pt x="2429" y="3394"/>
                  </a:cubicBezTo>
                  <a:cubicBezTo>
                    <a:pt x="2911" y="3673"/>
                    <a:pt x="3376" y="3809"/>
                    <a:pt x="3789" y="3809"/>
                  </a:cubicBezTo>
                  <a:cubicBezTo>
                    <a:pt x="4080" y="3809"/>
                    <a:pt x="4346" y="3741"/>
                    <a:pt x="4572" y="3608"/>
                  </a:cubicBezTo>
                  <a:lnTo>
                    <a:pt x="5834" y="2858"/>
                  </a:lnTo>
                  <a:lnTo>
                    <a:pt x="5858" y="2846"/>
                  </a:lnTo>
                  <a:lnTo>
                    <a:pt x="5918" y="2906"/>
                  </a:lnTo>
                  <a:cubicBezTo>
                    <a:pt x="6180" y="3192"/>
                    <a:pt x="6311" y="3620"/>
                    <a:pt x="6191" y="3870"/>
                  </a:cubicBezTo>
                  <a:cubicBezTo>
                    <a:pt x="5989" y="4347"/>
                    <a:pt x="5691" y="4692"/>
                    <a:pt x="5322" y="4906"/>
                  </a:cubicBezTo>
                  <a:lnTo>
                    <a:pt x="6930" y="3978"/>
                  </a:lnTo>
                  <a:cubicBezTo>
                    <a:pt x="7299" y="3751"/>
                    <a:pt x="7596" y="3418"/>
                    <a:pt x="7799" y="2954"/>
                  </a:cubicBezTo>
                  <a:cubicBezTo>
                    <a:pt x="7918" y="2715"/>
                    <a:pt x="7787" y="2287"/>
                    <a:pt x="7525" y="1989"/>
                  </a:cubicBezTo>
                  <a:cubicBezTo>
                    <a:pt x="7465" y="1906"/>
                    <a:pt x="7382" y="1870"/>
                    <a:pt x="7323" y="1822"/>
                  </a:cubicBezTo>
                  <a:cubicBezTo>
                    <a:pt x="7235" y="1779"/>
                    <a:pt x="7153" y="1753"/>
                    <a:pt x="7077" y="1753"/>
                  </a:cubicBezTo>
                  <a:cubicBezTo>
                    <a:pt x="7029" y="1753"/>
                    <a:pt x="6983" y="1764"/>
                    <a:pt x="6942" y="1787"/>
                  </a:cubicBezTo>
                  <a:lnTo>
                    <a:pt x="5334" y="2715"/>
                  </a:lnTo>
                  <a:cubicBezTo>
                    <a:pt x="5379" y="2696"/>
                    <a:pt x="5427" y="2684"/>
                    <a:pt x="5479" y="2684"/>
                  </a:cubicBezTo>
                  <a:cubicBezTo>
                    <a:pt x="5552" y="2684"/>
                    <a:pt x="5632" y="2707"/>
                    <a:pt x="5715" y="2763"/>
                  </a:cubicBezTo>
                  <a:cubicBezTo>
                    <a:pt x="5763" y="2775"/>
                    <a:pt x="5799" y="2787"/>
                    <a:pt x="5822" y="2823"/>
                  </a:cubicBezTo>
                  <a:cubicBezTo>
                    <a:pt x="5688" y="2858"/>
                    <a:pt x="5543" y="2876"/>
                    <a:pt x="5392" y="2876"/>
                  </a:cubicBezTo>
                  <a:cubicBezTo>
                    <a:pt x="4980" y="2876"/>
                    <a:pt x="4515" y="2744"/>
                    <a:pt x="4036" y="2465"/>
                  </a:cubicBezTo>
                  <a:cubicBezTo>
                    <a:pt x="3155" y="1953"/>
                    <a:pt x="2358" y="1060"/>
                    <a:pt x="1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3514125" y="2373925"/>
              <a:ext cx="197950" cy="122675"/>
            </a:xfrm>
            <a:custGeom>
              <a:avLst/>
              <a:gdLst/>
              <a:ahLst/>
              <a:cxnLst/>
              <a:rect l="l" t="t" r="r" b="b"/>
              <a:pathLst>
                <a:path w="7918" h="4907" fill="none" extrusionOk="0">
                  <a:moveTo>
                    <a:pt x="7799" y="2954"/>
                  </a:moveTo>
                  <a:cubicBezTo>
                    <a:pt x="7596" y="3418"/>
                    <a:pt x="7299" y="3751"/>
                    <a:pt x="6930" y="3978"/>
                  </a:cubicBezTo>
                  <a:lnTo>
                    <a:pt x="5322" y="4906"/>
                  </a:lnTo>
                  <a:cubicBezTo>
                    <a:pt x="5691" y="4692"/>
                    <a:pt x="5989" y="4347"/>
                    <a:pt x="6191" y="3870"/>
                  </a:cubicBezTo>
                  <a:cubicBezTo>
                    <a:pt x="6311" y="3620"/>
                    <a:pt x="6180" y="3192"/>
                    <a:pt x="5918" y="2906"/>
                  </a:cubicBezTo>
                  <a:lnTo>
                    <a:pt x="5858" y="2846"/>
                  </a:lnTo>
                  <a:lnTo>
                    <a:pt x="5834" y="2858"/>
                  </a:lnTo>
                  <a:lnTo>
                    <a:pt x="4572" y="3608"/>
                  </a:lnTo>
                  <a:cubicBezTo>
                    <a:pt x="4025" y="3930"/>
                    <a:pt x="3251" y="3870"/>
                    <a:pt x="2429" y="3394"/>
                  </a:cubicBezTo>
                  <a:cubicBezTo>
                    <a:pt x="1465" y="2835"/>
                    <a:pt x="572" y="1787"/>
                    <a:pt x="0" y="584"/>
                  </a:cubicBezTo>
                  <a:lnTo>
                    <a:pt x="357" y="382"/>
                  </a:lnTo>
                  <a:lnTo>
                    <a:pt x="572" y="715"/>
                  </a:lnTo>
                  <a:lnTo>
                    <a:pt x="1786" y="1"/>
                  </a:lnTo>
                  <a:cubicBezTo>
                    <a:pt x="2358" y="1060"/>
                    <a:pt x="3155" y="1953"/>
                    <a:pt x="4036" y="2465"/>
                  </a:cubicBezTo>
                  <a:cubicBezTo>
                    <a:pt x="4691" y="2846"/>
                    <a:pt x="5322" y="2954"/>
                    <a:pt x="5822" y="2823"/>
                  </a:cubicBezTo>
                  <a:cubicBezTo>
                    <a:pt x="5799" y="2787"/>
                    <a:pt x="5763" y="2775"/>
                    <a:pt x="5715" y="2763"/>
                  </a:cubicBezTo>
                  <a:cubicBezTo>
                    <a:pt x="5572" y="2668"/>
                    <a:pt x="5441" y="2668"/>
                    <a:pt x="5334" y="2715"/>
                  </a:cubicBezTo>
                  <a:lnTo>
                    <a:pt x="6942" y="1787"/>
                  </a:lnTo>
                  <a:cubicBezTo>
                    <a:pt x="7049" y="1727"/>
                    <a:pt x="7180" y="1751"/>
                    <a:pt x="7323" y="1822"/>
                  </a:cubicBezTo>
                  <a:cubicBezTo>
                    <a:pt x="7382" y="1870"/>
                    <a:pt x="7465" y="1906"/>
                    <a:pt x="7525" y="1989"/>
                  </a:cubicBezTo>
                  <a:cubicBezTo>
                    <a:pt x="7787" y="2287"/>
                    <a:pt x="7918" y="2715"/>
                    <a:pt x="7799" y="2954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extrusionOk="0">
                  <a:moveTo>
                    <a:pt x="1608" y="1"/>
                  </a:moveTo>
                  <a:lnTo>
                    <a:pt x="1" y="930"/>
                  </a:lnTo>
                  <a:lnTo>
                    <a:pt x="1465" y="3406"/>
                  </a:lnTo>
                  <a:lnTo>
                    <a:pt x="1668" y="3763"/>
                  </a:lnTo>
                  <a:lnTo>
                    <a:pt x="2882" y="3049"/>
                  </a:lnTo>
                  <a:lnTo>
                    <a:pt x="3275" y="2835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3486425" y="2297725"/>
              <a:ext cx="81900" cy="94100"/>
            </a:xfrm>
            <a:custGeom>
              <a:avLst/>
              <a:gdLst/>
              <a:ahLst/>
              <a:cxnLst/>
              <a:rect l="l" t="t" r="r" b="b"/>
              <a:pathLst>
                <a:path w="3276" h="3764" fill="none" extrusionOk="0">
                  <a:moveTo>
                    <a:pt x="3275" y="2835"/>
                  </a:moveTo>
                  <a:lnTo>
                    <a:pt x="2882" y="3049"/>
                  </a:lnTo>
                  <a:lnTo>
                    <a:pt x="1668" y="3763"/>
                  </a:lnTo>
                  <a:lnTo>
                    <a:pt x="1465" y="3406"/>
                  </a:lnTo>
                  <a:lnTo>
                    <a:pt x="1" y="930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471250" y="2320950"/>
              <a:ext cx="200350" cy="182550"/>
            </a:xfrm>
            <a:custGeom>
              <a:avLst/>
              <a:gdLst/>
              <a:ahLst/>
              <a:cxnLst/>
              <a:rect l="l" t="t" r="r" b="b"/>
              <a:pathLst>
                <a:path w="8014" h="7302" extrusionOk="0">
                  <a:moveTo>
                    <a:pt x="608" y="1"/>
                  </a:moveTo>
                  <a:lnTo>
                    <a:pt x="1" y="2275"/>
                  </a:lnTo>
                  <a:lnTo>
                    <a:pt x="620" y="2417"/>
                  </a:lnTo>
                  <a:cubicBezTo>
                    <a:pt x="1346" y="4263"/>
                    <a:pt x="2668" y="5906"/>
                    <a:pt x="4108" y="6739"/>
                  </a:cubicBezTo>
                  <a:cubicBezTo>
                    <a:pt x="4757" y="7118"/>
                    <a:pt x="5381" y="7302"/>
                    <a:pt x="5938" y="7302"/>
                  </a:cubicBezTo>
                  <a:cubicBezTo>
                    <a:pt x="6801" y="7302"/>
                    <a:pt x="7504" y="6860"/>
                    <a:pt x="7895" y="6013"/>
                  </a:cubicBezTo>
                  <a:cubicBezTo>
                    <a:pt x="8014" y="5751"/>
                    <a:pt x="7883" y="5323"/>
                    <a:pt x="7609" y="5037"/>
                  </a:cubicBezTo>
                  <a:cubicBezTo>
                    <a:pt x="7549" y="4965"/>
                    <a:pt x="7478" y="4918"/>
                    <a:pt x="7418" y="4870"/>
                  </a:cubicBezTo>
                  <a:cubicBezTo>
                    <a:pt x="7336" y="4826"/>
                    <a:pt x="7253" y="4803"/>
                    <a:pt x="7178" y="4803"/>
                  </a:cubicBezTo>
                  <a:cubicBezTo>
                    <a:pt x="7070" y="4803"/>
                    <a:pt x="6979" y="4853"/>
                    <a:pt x="6930" y="4965"/>
                  </a:cubicBezTo>
                  <a:cubicBezTo>
                    <a:pt x="6642" y="5599"/>
                    <a:pt x="6133" y="5923"/>
                    <a:pt x="5501" y="5923"/>
                  </a:cubicBezTo>
                  <a:cubicBezTo>
                    <a:pt x="5088" y="5923"/>
                    <a:pt x="4622" y="5784"/>
                    <a:pt x="4132" y="5501"/>
                  </a:cubicBezTo>
                  <a:cubicBezTo>
                    <a:pt x="3168" y="4954"/>
                    <a:pt x="2275" y="3894"/>
                    <a:pt x="1703" y="2691"/>
                  </a:cubicBezTo>
                  <a:lnTo>
                    <a:pt x="1703" y="2691"/>
                  </a:lnTo>
                  <a:lnTo>
                    <a:pt x="2275" y="2822"/>
                  </a:lnTo>
                  <a:lnTo>
                    <a:pt x="2275" y="2822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3471250" y="2320950"/>
              <a:ext cx="200350" cy="192600"/>
            </a:xfrm>
            <a:custGeom>
              <a:avLst/>
              <a:gdLst/>
              <a:ahLst/>
              <a:cxnLst/>
              <a:rect l="l" t="t" r="r" b="b"/>
              <a:pathLst>
                <a:path w="8014" h="7704" fill="none" extrusionOk="0">
                  <a:moveTo>
                    <a:pt x="608" y="1"/>
                  </a:moveTo>
                  <a:lnTo>
                    <a:pt x="2275" y="2822"/>
                  </a:lnTo>
                  <a:lnTo>
                    <a:pt x="1703" y="2691"/>
                  </a:lnTo>
                  <a:cubicBezTo>
                    <a:pt x="2275" y="3894"/>
                    <a:pt x="3168" y="4954"/>
                    <a:pt x="4132" y="5501"/>
                  </a:cubicBezTo>
                  <a:cubicBezTo>
                    <a:pt x="5370" y="6216"/>
                    <a:pt x="6454" y="6013"/>
                    <a:pt x="6930" y="4965"/>
                  </a:cubicBezTo>
                  <a:cubicBezTo>
                    <a:pt x="7013" y="4775"/>
                    <a:pt x="7216" y="4763"/>
                    <a:pt x="7418" y="4870"/>
                  </a:cubicBezTo>
                  <a:cubicBezTo>
                    <a:pt x="7478" y="4918"/>
                    <a:pt x="7549" y="4965"/>
                    <a:pt x="7609" y="5037"/>
                  </a:cubicBezTo>
                  <a:cubicBezTo>
                    <a:pt x="7883" y="5323"/>
                    <a:pt x="8014" y="5751"/>
                    <a:pt x="7895" y="6013"/>
                  </a:cubicBezTo>
                  <a:cubicBezTo>
                    <a:pt x="7252" y="7406"/>
                    <a:pt x="5763" y="7704"/>
                    <a:pt x="4108" y="6739"/>
                  </a:cubicBezTo>
                  <a:cubicBezTo>
                    <a:pt x="2668" y="5906"/>
                    <a:pt x="1346" y="4263"/>
                    <a:pt x="620" y="2417"/>
                  </a:cubicBezTo>
                  <a:lnTo>
                    <a:pt x="1" y="227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502800" y="2217500"/>
              <a:ext cx="200050" cy="145150"/>
            </a:xfrm>
            <a:custGeom>
              <a:avLst/>
              <a:gdLst/>
              <a:ahLst/>
              <a:cxnLst/>
              <a:rect l="l" t="t" r="r" b="b"/>
              <a:pathLst>
                <a:path w="8002" h="5806" extrusionOk="0">
                  <a:moveTo>
                    <a:pt x="43" y="1197"/>
                  </a:moveTo>
                  <a:cubicBezTo>
                    <a:pt x="29" y="1205"/>
                    <a:pt x="15" y="1213"/>
                    <a:pt x="1" y="1222"/>
                  </a:cubicBezTo>
                  <a:lnTo>
                    <a:pt x="43" y="1197"/>
                  </a:lnTo>
                  <a:close/>
                  <a:moveTo>
                    <a:pt x="2672" y="1"/>
                  </a:moveTo>
                  <a:cubicBezTo>
                    <a:pt x="2279" y="1"/>
                    <a:pt x="1918" y="94"/>
                    <a:pt x="1608" y="281"/>
                  </a:cubicBezTo>
                  <a:lnTo>
                    <a:pt x="43" y="1197"/>
                  </a:lnTo>
                  <a:lnTo>
                    <a:pt x="43" y="1197"/>
                  </a:lnTo>
                  <a:cubicBezTo>
                    <a:pt x="345" y="1026"/>
                    <a:pt x="692" y="940"/>
                    <a:pt x="1070" y="940"/>
                  </a:cubicBezTo>
                  <a:cubicBezTo>
                    <a:pt x="1629" y="940"/>
                    <a:pt x="2253" y="1126"/>
                    <a:pt x="2894" y="1495"/>
                  </a:cubicBezTo>
                  <a:cubicBezTo>
                    <a:pt x="4061" y="2174"/>
                    <a:pt x="5132" y="3341"/>
                    <a:pt x="5894" y="4746"/>
                  </a:cubicBezTo>
                  <a:lnTo>
                    <a:pt x="4763" y="5401"/>
                  </a:lnTo>
                  <a:lnTo>
                    <a:pt x="5323" y="5532"/>
                  </a:lnTo>
                  <a:lnTo>
                    <a:pt x="6085" y="5091"/>
                  </a:lnTo>
                  <a:cubicBezTo>
                    <a:pt x="6204" y="5329"/>
                    <a:pt x="6311" y="5555"/>
                    <a:pt x="6394" y="5805"/>
                  </a:cubicBezTo>
                  <a:lnTo>
                    <a:pt x="8002" y="4877"/>
                  </a:lnTo>
                  <a:cubicBezTo>
                    <a:pt x="7275" y="3031"/>
                    <a:pt x="5954" y="1412"/>
                    <a:pt x="4501" y="567"/>
                  </a:cubicBezTo>
                  <a:cubicBezTo>
                    <a:pt x="3858" y="189"/>
                    <a:pt x="3232" y="1"/>
                    <a:pt x="2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3502800" y="2213200"/>
              <a:ext cx="200050" cy="149450"/>
            </a:xfrm>
            <a:custGeom>
              <a:avLst/>
              <a:gdLst/>
              <a:ahLst/>
              <a:cxnLst/>
              <a:rect l="l" t="t" r="r" b="b"/>
              <a:pathLst>
                <a:path w="8002" h="5978" fill="none" extrusionOk="0">
                  <a:moveTo>
                    <a:pt x="8002" y="5049"/>
                  </a:moveTo>
                  <a:lnTo>
                    <a:pt x="6394" y="5977"/>
                  </a:lnTo>
                  <a:cubicBezTo>
                    <a:pt x="6311" y="5727"/>
                    <a:pt x="6204" y="5501"/>
                    <a:pt x="6085" y="5263"/>
                  </a:cubicBezTo>
                  <a:lnTo>
                    <a:pt x="5323" y="5704"/>
                  </a:lnTo>
                  <a:lnTo>
                    <a:pt x="4763" y="5573"/>
                  </a:lnTo>
                  <a:lnTo>
                    <a:pt x="5894" y="4918"/>
                  </a:lnTo>
                  <a:cubicBezTo>
                    <a:pt x="5132" y="3513"/>
                    <a:pt x="4061" y="2346"/>
                    <a:pt x="2894" y="1667"/>
                  </a:cubicBezTo>
                  <a:cubicBezTo>
                    <a:pt x="1799" y="1036"/>
                    <a:pt x="751" y="941"/>
                    <a:pt x="1" y="1394"/>
                  </a:cubicBezTo>
                  <a:lnTo>
                    <a:pt x="1608" y="453"/>
                  </a:lnTo>
                  <a:cubicBezTo>
                    <a:pt x="2358" y="0"/>
                    <a:pt x="3406" y="96"/>
                    <a:pt x="4501" y="739"/>
                  </a:cubicBezTo>
                  <a:cubicBezTo>
                    <a:pt x="5954" y="1584"/>
                    <a:pt x="7275" y="3203"/>
                    <a:pt x="8002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extrusionOk="0">
                  <a:moveTo>
                    <a:pt x="2322" y="1"/>
                  </a:moveTo>
                  <a:lnTo>
                    <a:pt x="715" y="917"/>
                  </a:lnTo>
                  <a:cubicBezTo>
                    <a:pt x="465" y="1072"/>
                    <a:pt x="262" y="1298"/>
                    <a:pt x="108" y="1596"/>
                  </a:cubicBezTo>
                  <a:cubicBezTo>
                    <a:pt x="84" y="1656"/>
                    <a:pt x="48" y="1679"/>
                    <a:pt x="0" y="1715"/>
                  </a:cubicBezTo>
                  <a:lnTo>
                    <a:pt x="1608" y="786"/>
                  </a:lnTo>
                  <a:cubicBezTo>
                    <a:pt x="1655" y="763"/>
                    <a:pt x="1679" y="727"/>
                    <a:pt x="1715" y="667"/>
                  </a:cubicBezTo>
                  <a:cubicBezTo>
                    <a:pt x="1870" y="370"/>
                    <a:pt x="2072" y="143"/>
                    <a:pt x="2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3503700" y="2257250"/>
              <a:ext cx="58075" cy="42900"/>
            </a:xfrm>
            <a:custGeom>
              <a:avLst/>
              <a:gdLst/>
              <a:ahLst/>
              <a:cxnLst/>
              <a:rect l="l" t="t" r="r" b="b"/>
              <a:pathLst>
                <a:path w="2323" h="1716" fill="none" extrusionOk="0">
                  <a:moveTo>
                    <a:pt x="715" y="917"/>
                  </a:moveTo>
                  <a:lnTo>
                    <a:pt x="2322" y="1"/>
                  </a:lnTo>
                  <a:cubicBezTo>
                    <a:pt x="2072" y="143"/>
                    <a:pt x="1870" y="370"/>
                    <a:pt x="1715" y="667"/>
                  </a:cubicBezTo>
                  <a:cubicBezTo>
                    <a:pt x="1679" y="727"/>
                    <a:pt x="1655" y="763"/>
                    <a:pt x="1608" y="786"/>
                  </a:cubicBezTo>
                  <a:lnTo>
                    <a:pt x="0" y="1715"/>
                  </a:lnTo>
                  <a:cubicBezTo>
                    <a:pt x="48" y="1679"/>
                    <a:pt x="84" y="1656"/>
                    <a:pt x="108" y="1596"/>
                  </a:cubicBezTo>
                  <a:cubicBezTo>
                    <a:pt x="262" y="1298"/>
                    <a:pt x="465" y="1072"/>
                    <a:pt x="715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extrusionOk="0">
                  <a:moveTo>
                    <a:pt x="2167" y="1"/>
                  </a:moveTo>
                  <a:lnTo>
                    <a:pt x="560" y="929"/>
                  </a:lnTo>
                  <a:lnTo>
                    <a:pt x="0" y="3215"/>
                  </a:lnTo>
                  <a:lnTo>
                    <a:pt x="0" y="3215"/>
                  </a:lnTo>
                  <a:lnTo>
                    <a:pt x="1595" y="2275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3663850" y="2343275"/>
              <a:ext cx="54175" cy="80400"/>
            </a:xfrm>
            <a:custGeom>
              <a:avLst/>
              <a:gdLst/>
              <a:ahLst/>
              <a:cxnLst/>
              <a:rect l="l" t="t" r="r" b="b"/>
              <a:pathLst>
                <a:path w="2167" h="3216" fill="none" extrusionOk="0">
                  <a:moveTo>
                    <a:pt x="560" y="929"/>
                  </a:moveTo>
                  <a:lnTo>
                    <a:pt x="2167" y="1"/>
                  </a:lnTo>
                  <a:lnTo>
                    <a:pt x="1595" y="2275"/>
                  </a:lnTo>
                  <a:lnTo>
                    <a:pt x="0" y="3215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extrusionOk="0">
                  <a:moveTo>
                    <a:pt x="1608" y="1"/>
                  </a:moveTo>
                  <a:lnTo>
                    <a:pt x="0" y="941"/>
                  </a:lnTo>
                  <a:lnTo>
                    <a:pt x="608" y="1084"/>
                  </a:lnTo>
                  <a:lnTo>
                    <a:pt x="2215" y="156"/>
                  </a:lnTo>
                  <a:lnTo>
                    <a:pt x="16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3662650" y="2339400"/>
              <a:ext cx="55375" cy="27125"/>
            </a:xfrm>
            <a:custGeom>
              <a:avLst/>
              <a:gdLst/>
              <a:ahLst/>
              <a:cxnLst/>
              <a:rect l="l" t="t" r="r" b="b"/>
              <a:pathLst>
                <a:path w="2215" h="1085" fill="none" extrusionOk="0">
                  <a:moveTo>
                    <a:pt x="2215" y="156"/>
                  </a:moveTo>
                  <a:lnTo>
                    <a:pt x="608" y="1084"/>
                  </a:lnTo>
                  <a:lnTo>
                    <a:pt x="0" y="941"/>
                  </a:lnTo>
                  <a:lnTo>
                    <a:pt x="1608" y="1"/>
                  </a:ln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3479000" y="2241100"/>
              <a:ext cx="198850" cy="182575"/>
            </a:xfrm>
            <a:custGeom>
              <a:avLst/>
              <a:gdLst/>
              <a:ahLst/>
              <a:cxnLst/>
              <a:rect l="l" t="t" r="r" b="b"/>
              <a:pathLst>
                <a:path w="7954" h="7303" extrusionOk="0">
                  <a:moveTo>
                    <a:pt x="2020" y="0"/>
                  </a:moveTo>
                  <a:cubicBezTo>
                    <a:pt x="1196" y="0"/>
                    <a:pt x="518" y="400"/>
                    <a:pt x="119" y="1182"/>
                  </a:cubicBezTo>
                  <a:cubicBezTo>
                    <a:pt x="0" y="1421"/>
                    <a:pt x="119" y="1849"/>
                    <a:pt x="381" y="2147"/>
                  </a:cubicBezTo>
                  <a:cubicBezTo>
                    <a:pt x="453" y="2218"/>
                    <a:pt x="536" y="2278"/>
                    <a:pt x="607" y="2325"/>
                  </a:cubicBezTo>
                  <a:cubicBezTo>
                    <a:pt x="692" y="2370"/>
                    <a:pt x="776" y="2394"/>
                    <a:pt x="851" y="2394"/>
                  </a:cubicBezTo>
                  <a:cubicBezTo>
                    <a:pt x="958" y="2394"/>
                    <a:pt x="1047" y="2346"/>
                    <a:pt x="1096" y="2242"/>
                  </a:cubicBezTo>
                  <a:cubicBezTo>
                    <a:pt x="1379" y="1660"/>
                    <a:pt x="1879" y="1362"/>
                    <a:pt x="2488" y="1362"/>
                  </a:cubicBezTo>
                  <a:cubicBezTo>
                    <a:pt x="2902" y="1362"/>
                    <a:pt x="3365" y="1499"/>
                    <a:pt x="3846" y="1778"/>
                  </a:cubicBezTo>
                  <a:cubicBezTo>
                    <a:pt x="4822" y="2337"/>
                    <a:pt x="5715" y="3397"/>
                    <a:pt x="6275" y="4599"/>
                  </a:cubicBezTo>
                  <a:lnTo>
                    <a:pt x="5715" y="4469"/>
                  </a:lnTo>
                  <a:lnTo>
                    <a:pt x="7382" y="7302"/>
                  </a:lnTo>
                  <a:lnTo>
                    <a:pt x="7954" y="5016"/>
                  </a:lnTo>
                  <a:lnTo>
                    <a:pt x="7346" y="4873"/>
                  </a:lnTo>
                  <a:cubicBezTo>
                    <a:pt x="6620" y="3028"/>
                    <a:pt x="5299" y="1385"/>
                    <a:pt x="3846" y="551"/>
                  </a:cubicBezTo>
                  <a:cubicBezTo>
                    <a:pt x="3199" y="182"/>
                    <a:pt x="2576" y="0"/>
                    <a:pt x="2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3479000" y="2231950"/>
              <a:ext cx="198850" cy="191725"/>
            </a:xfrm>
            <a:custGeom>
              <a:avLst/>
              <a:gdLst/>
              <a:ahLst/>
              <a:cxnLst/>
              <a:rect l="l" t="t" r="r" b="b"/>
              <a:pathLst>
                <a:path w="7954" h="7669" fill="none" extrusionOk="0">
                  <a:moveTo>
                    <a:pt x="3846" y="917"/>
                  </a:moveTo>
                  <a:cubicBezTo>
                    <a:pt x="5299" y="1751"/>
                    <a:pt x="6620" y="3394"/>
                    <a:pt x="7346" y="5239"/>
                  </a:cubicBezTo>
                  <a:lnTo>
                    <a:pt x="7954" y="5382"/>
                  </a:lnTo>
                  <a:lnTo>
                    <a:pt x="7382" y="7668"/>
                  </a:lnTo>
                  <a:lnTo>
                    <a:pt x="5715" y="4835"/>
                  </a:lnTo>
                  <a:lnTo>
                    <a:pt x="6275" y="4965"/>
                  </a:lnTo>
                  <a:cubicBezTo>
                    <a:pt x="5715" y="3763"/>
                    <a:pt x="4822" y="2703"/>
                    <a:pt x="3846" y="2144"/>
                  </a:cubicBezTo>
                  <a:cubicBezTo>
                    <a:pt x="2655" y="1453"/>
                    <a:pt x="1572" y="1632"/>
                    <a:pt x="1096" y="2608"/>
                  </a:cubicBezTo>
                  <a:cubicBezTo>
                    <a:pt x="1012" y="2787"/>
                    <a:pt x="810" y="2799"/>
                    <a:pt x="607" y="2691"/>
                  </a:cubicBezTo>
                  <a:cubicBezTo>
                    <a:pt x="536" y="2644"/>
                    <a:pt x="453" y="2584"/>
                    <a:pt x="381" y="2513"/>
                  </a:cubicBezTo>
                  <a:cubicBezTo>
                    <a:pt x="119" y="2215"/>
                    <a:pt x="0" y="1787"/>
                    <a:pt x="119" y="1548"/>
                  </a:cubicBezTo>
                  <a:cubicBezTo>
                    <a:pt x="786" y="239"/>
                    <a:pt x="2239" y="1"/>
                    <a:pt x="3846" y="917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4516625" y="3155875"/>
              <a:ext cx="233975" cy="418800"/>
            </a:xfrm>
            <a:custGeom>
              <a:avLst/>
              <a:gdLst/>
              <a:ahLst/>
              <a:cxnLst/>
              <a:rect l="l" t="t" r="r" b="b"/>
              <a:pathLst>
                <a:path w="9359" h="16752" extrusionOk="0">
                  <a:moveTo>
                    <a:pt x="644" y="1"/>
                  </a:moveTo>
                  <a:cubicBezTo>
                    <a:pt x="292" y="1"/>
                    <a:pt x="48" y="287"/>
                    <a:pt x="48" y="774"/>
                  </a:cubicBezTo>
                  <a:lnTo>
                    <a:pt x="12" y="10609"/>
                  </a:lnTo>
                  <a:cubicBezTo>
                    <a:pt x="0" y="11288"/>
                    <a:pt x="489" y="12121"/>
                    <a:pt x="1084" y="12466"/>
                  </a:cubicBezTo>
                  <a:lnTo>
                    <a:pt x="8240" y="16610"/>
                  </a:lnTo>
                  <a:cubicBezTo>
                    <a:pt x="8411" y="16706"/>
                    <a:pt x="8573" y="16751"/>
                    <a:pt x="8717" y="16751"/>
                  </a:cubicBezTo>
                  <a:cubicBezTo>
                    <a:pt x="9075" y="16751"/>
                    <a:pt x="9323" y="16471"/>
                    <a:pt x="9323" y="15979"/>
                  </a:cubicBezTo>
                  <a:lnTo>
                    <a:pt x="9359" y="6144"/>
                  </a:lnTo>
                  <a:cubicBezTo>
                    <a:pt x="9359" y="5454"/>
                    <a:pt x="8871" y="4608"/>
                    <a:pt x="8287" y="4299"/>
                  </a:cubicBezTo>
                  <a:lnTo>
                    <a:pt x="1132" y="155"/>
                  </a:lnTo>
                  <a:cubicBezTo>
                    <a:pt x="957" y="50"/>
                    <a:pt x="791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4516625" y="3150825"/>
              <a:ext cx="233975" cy="428650"/>
            </a:xfrm>
            <a:custGeom>
              <a:avLst/>
              <a:gdLst/>
              <a:ahLst/>
              <a:cxnLst/>
              <a:rect l="l" t="t" r="r" b="b"/>
              <a:pathLst>
                <a:path w="9359" h="17146" fill="none" extrusionOk="0">
                  <a:moveTo>
                    <a:pt x="9359" y="6346"/>
                  </a:moveTo>
                  <a:lnTo>
                    <a:pt x="9323" y="16181"/>
                  </a:lnTo>
                  <a:cubicBezTo>
                    <a:pt x="9323" y="16871"/>
                    <a:pt x="8835" y="17145"/>
                    <a:pt x="8240" y="16812"/>
                  </a:cubicBezTo>
                  <a:lnTo>
                    <a:pt x="1084" y="12668"/>
                  </a:lnTo>
                  <a:cubicBezTo>
                    <a:pt x="489" y="12323"/>
                    <a:pt x="0" y="11490"/>
                    <a:pt x="12" y="10811"/>
                  </a:cubicBezTo>
                  <a:lnTo>
                    <a:pt x="48" y="976"/>
                  </a:lnTo>
                  <a:cubicBezTo>
                    <a:pt x="48" y="286"/>
                    <a:pt x="536" y="0"/>
                    <a:pt x="1132" y="357"/>
                  </a:cubicBezTo>
                  <a:lnTo>
                    <a:pt x="8287" y="4501"/>
                  </a:lnTo>
                  <a:cubicBezTo>
                    <a:pt x="8871" y="4810"/>
                    <a:pt x="9359" y="5656"/>
                    <a:pt x="9359" y="6346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4563050" y="3206525"/>
              <a:ext cx="146175" cy="337825"/>
            </a:xfrm>
            <a:custGeom>
              <a:avLst/>
              <a:gdLst/>
              <a:ahLst/>
              <a:cxnLst/>
              <a:rect l="l" t="t" r="r" b="b"/>
              <a:pathLst>
                <a:path w="5847" h="13513" extrusionOk="0">
                  <a:moveTo>
                    <a:pt x="1765" y="2962"/>
                  </a:moveTo>
                  <a:cubicBezTo>
                    <a:pt x="1812" y="2962"/>
                    <a:pt x="1864" y="2977"/>
                    <a:pt x="1918" y="3011"/>
                  </a:cubicBezTo>
                  <a:cubicBezTo>
                    <a:pt x="2025" y="3070"/>
                    <a:pt x="2108" y="3178"/>
                    <a:pt x="2180" y="3285"/>
                  </a:cubicBezTo>
                  <a:cubicBezTo>
                    <a:pt x="2239" y="3392"/>
                    <a:pt x="2275" y="3523"/>
                    <a:pt x="2275" y="3630"/>
                  </a:cubicBezTo>
                  <a:lnTo>
                    <a:pt x="2275" y="3940"/>
                  </a:lnTo>
                  <a:cubicBezTo>
                    <a:pt x="2275" y="4100"/>
                    <a:pt x="2191" y="4188"/>
                    <a:pt x="2075" y="4188"/>
                  </a:cubicBezTo>
                  <a:cubicBezTo>
                    <a:pt x="2027" y="4188"/>
                    <a:pt x="1973" y="4173"/>
                    <a:pt x="1918" y="4142"/>
                  </a:cubicBezTo>
                  <a:cubicBezTo>
                    <a:pt x="1727" y="4023"/>
                    <a:pt x="1561" y="3761"/>
                    <a:pt x="1561" y="3535"/>
                  </a:cubicBezTo>
                  <a:lnTo>
                    <a:pt x="1561" y="3225"/>
                  </a:lnTo>
                  <a:cubicBezTo>
                    <a:pt x="1561" y="3063"/>
                    <a:pt x="1646" y="2962"/>
                    <a:pt x="1765" y="2962"/>
                  </a:cubicBezTo>
                  <a:close/>
                  <a:moveTo>
                    <a:pt x="3519" y="3967"/>
                  </a:moveTo>
                  <a:cubicBezTo>
                    <a:pt x="3566" y="3967"/>
                    <a:pt x="3620" y="3981"/>
                    <a:pt x="3680" y="4011"/>
                  </a:cubicBezTo>
                  <a:cubicBezTo>
                    <a:pt x="3787" y="4070"/>
                    <a:pt x="3870" y="4178"/>
                    <a:pt x="3930" y="4285"/>
                  </a:cubicBezTo>
                  <a:cubicBezTo>
                    <a:pt x="3989" y="4380"/>
                    <a:pt x="4037" y="4523"/>
                    <a:pt x="4037" y="4618"/>
                  </a:cubicBezTo>
                  <a:lnTo>
                    <a:pt x="4037" y="4940"/>
                  </a:lnTo>
                  <a:cubicBezTo>
                    <a:pt x="4037" y="5093"/>
                    <a:pt x="3952" y="5191"/>
                    <a:pt x="3833" y="5191"/>
                  </a:cubicBezTo>
                  <a:cubicBezTo>
                    <a:pt x="3786" y="5191"/>
                    <a:pt x="3734" y="5176"/>
                    <a:pt x="3680" y="5142"/>
                  </a:cubicBezTo>
                  <a:cubicBezTo>
                    <a:pt x="3489" y="5023"/>
                    <a:pt x="3323" y="4761"/>
                    <a:pt x="3323" y="4535"/>
                  </a:cubicBezTo>
                  <a:lnTo>
                    <a:pt x="3323" y="4225"/>
                  </a:lnTo>
                  <a:cubicBezTo>
                    <a:pt x="3323" y="4062"/>
                    <a:pt x="3397" y="3967"/>
                    <a:pt x="3519" y="3967"/>
                  </a:cubicBezTo>
                  <a:close/>
                  <a:moveTo>
                    <a:pt x="1303" y="0"/>
                  </a:moveTo>
                  <a:cubicBezTo>
                    <a:pt x="859" y="0"/>
                    <a:pt x="787" y="542"/>
                    <a:pt x="787" y="570"/>
                  </a:cubicBezTo>
                  <a:cubicBezTo>
                    <a:pt x="724" y="544"/>
                    <a:pt x="669" y="532"/>
                    <a:pt x="622" y="532"/>
                  </a:cubicBezTo>
                  <a:cubicBezTo>
                    <a:pt x="127" y="532"/>
                    <a:pt x="399" y="1829"/>
                    <a:pt x="453" y="2046"/>
                  </a:cubicBezTo>
                  <a:cubicBezTo>
                    <a:pt x="401" y="2020"/>
                    <a:pt x="352" y="2008"/>
                    <a:pt x="307" y="2008"/>
                  </a:cubicBezTo>
                  <a:cubicBezTo>
                    <a:pt x="123" y="2008"/>
                    <a:pt x="1" y="2210"/>
                    <a:pt x="1" y="2535"/>
                  </a:cubicBezTo>
                  <a:cubicBezTo>
                    <a:pt x="1" y="2951"/>
                    <a:pt x="191" y="3404"/>
                    <a:pt x="453" y="3547"/>
                  </a:cubicBezTo>
                  <a:cubicBezTo>
                    <a:pt x="477" y="3570"/>
                    <a:pt x="513" y="3570"/>
                    <a:pt x="537" y="3582"/>
                  </a:cubicBezTo>
                  <a:cubicBezTo>
                    <a:pt x="763" y="4618"/>
                    <a:pt x="1406" y="5702"/>
                    <a:pt x="2203" y="6392"/>
                  </a:cubicBezTo>
                  <a:cubicBezTo>
                    <a:pt x="1979" y="6319"/>
                    <a:pt x="1765" y="6283"/>
                    <a:pt x="1565" y="6283"/>
                  </a:cubicBezTo>
                  <a:cubicBezTo>
                    <a:pt x="659" y="6283"/>
                    <a:pt x="37" y="7009"/>
                    <a:pt x="37" y="8238"/>
                  </a:cubicBezTo>
                  <a:lnTo>
                    <a:pt x="37" y="10274"/>
                  </a:lnTo>
                  <a:lnTo>
                    <a:pt x="5609" y="13512"/>
                  </a:lnTo>
                  <a:lnTo>
                    <a:pt x="5609" y="11464"/>
                  </a:lnTo>
                  <a:cubicBezTo>
                    <a:pt x="5609" y="9916"/>
                    <a:pt x="4644" y="8047"/>
                    <a:pt x="3346" y="7035"/>
                  </a:cubicBezTo>
                  <a:lnTo>
                    <a:pt x="3346" y="7035"/>
                  </a:lnTo>
                  <a:cubicBezTo>
                    <a:pt x="3485" y="7070"/>
                    <a:pt x="3618" y="7087"/>
                    <a:pt x="3745" y="7087"/>
                  </a:cubicBezTo>
                  <a:cubicBezTo>
                    <a:pt x="4317" y="7087"/>
                    <a:pt x="4757" y="6744"/>
                    <a:pt x="4942" y="6130"/>
                  </a:cubicBezTo>
                  <a:cubicBezTo>
                    <a:pt x="4978" y="6142"/>
                    <a:pt x="5001" y="6166"/>
                    <a:pt x="5037" y="6190"/>
                  </a:cubicBezTo>
                  <a:cubicBezTo>
                    <a:pt x="5084" y="6216"/>
                    <a:pt x="5130" y="6228"/>
                    <a:pt x="5173" y="6228"/>
                  </a:cubicBezTo>
                  <a:cubicBezTo>
                    <a:pt x="5347" y="6228"/>
                    <a:pt x="5478" y="6024"/>
                    <a:pt x="5478" y="5690"/>
                  </a:cubicBezTo>
                  <a:cubicBezTo>
                    <a:pt x="5478" y="5273"/>
                    <a:pt x="5287" y="4832"/>
                    <a:pt x="5037" y="4678"/>
                  </a:cubicBezTo>
                  <a:cubicBezTo>
                    <a:pt x="5001" y="4666"/>
                    <a:pt x="4954" y="4654"/>
                    <a:pt x="4930" y="4618"/>
                  </a:cubicBezTo>
                  <a:cubicBezTo>
                    <a:pt x="5716" y="4416"/>
                    <a:pt x="5847" y="2832"/>
                    <a:pt x="5537" y="2654"/>
                  </a:cubicBezTo>
                  <a:cubicBezTo>
                    <a:pt x="5525" y="2642"/>
                    <a:pt x="5502" y="2642"/>
                    <a:pt x="5490" y="2642"/>
                  </a:cubicBezTo>
                  <a:cubicBezTo>
                    <a:pt x="5311" y="2630"/>
                    <a:pt x="4930" y="2475"/>
                    <a:pt x="4418" y="2177"/>
                  </a:cubicBezTo>
                  <a:cubicBezTo>
                    <a:pt x="3858" y="1856"/>
                    <a:pt x="3120" y="1332"/>
                    <a:pt x="2370" y="618"/>
                  </a:cubicBezTo>
                  <a:cubicBezTo>
                    <a:pt x="2132" y="415"/>
                    <a:pt x="1930" y="249"/>
                    <a:pt x="1775" y="153"/>
                  </a:cubicBezTo>
                  <a:cubicBezTo>
                    <a:pt x="1584" y="43"/>
                    <a:pt x="1429" y="0"/>
                    <a:pt x="1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4602050" y="3280675"/>
              <a:ext cx="17875" cy="30575"/>
            </a:xfrm>
            <a:custGeom>
              <a:avLst/>
              <a:gdLst/>
              <a:ahLst/>
              <a:cxnLst/>
              <a:rect l="l" t="t" r="r" b="b"/>
              <a:pathLst>
                <a:path w="715" h="1223" extrusionOk="0">
                  <a:moveTo>
                    <a:pt x="211" y="1"/>
                  </a:moveTo>
                  <a:cubicBezTo>
                    <a:pt x="97" y="1"/>
                    <a:pt x="18" y="96"/>
                    <a:pt x="1" y="259"/>
                  </a:cubicBezTo>
                  <a:lnTo>
                    <a:pt x="1" y="569"/>
                  </a:lnTo>
                  <a:cubicBezTo>
                    <a:pt x="1" y="795"/>
                    <a:pt x="167" y="1057"/>
                    <a:pt x="358" y="1176"/>
                  </a:cubicBezTo>
                  <a:cubicBezTo>
                    <a:pt x="417" y="1207"/>
                    <a:pt x="472" y="1222"/>
                    <a:pt x="520" y="1222"/>
                  </a:cubicBezTo>
                  <a:cubicBezTo>
                    <a:pt x="637" y="1222"/>
                    <a:pt x="715" y="1134"/>
                    <a:pt x="715" y="974"/>
                  </a:cubicBezTo>
                  <a:lnTo>
                    <a:pt x="715" y="652"/>
                  </a:lnTo>
                  <a:cubicBezTo>
                    <a:pt x="715" y="557"/>
                    <a:pt x="679" y="426"/>
                    <a:pt x="620" y="319"/>
                  </a:cubicBezTo>
                  <a:cubicBezTo>
                    <a:pt x="536" y="200"/>
                    <a:pt x="465" y="104"/>
                    <a:pt x="358" y="45"/>
                  </a:cubicBezTo>
                  <a:cubicBezTo>
                    <a:pt x="305" y="15"/>
                    <a:pt x="255" y="1"/>
                    <a:pt x="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4646100" y="3305800"/>
              <a:ext cx="17900" cy="30700"/>
            </a:xfrm>
            <a:custGeom>
              <a:avLst/>
              <a:gdLst/>
              <a:ahLst/>
              <a:cxnLst/>
              <a:rect l="l" t="t" r="r" b="b"/>
              <a:pathLst>
                <a:path w="716" h="1228" extrusionOk="0">
                  <a:moveTo>
                    <a:pt x="190" y="1"/>
                  </a:moveTo>
                  <a:cubicBezTo>
                    <a:pt x="72" y="1"/>
                    <a:pt x="1" y="98"/>
                    <a:pt x="1" y="266"/>
                  </a:cubicBezTo>
                  <a:lnTo>
                    <a:pt x="1" y="576"/>
                  </a:lnTo>
                  <a:cubicBezTo>
                    <a:pt x="1" y="802"/>
                    <a:pt x="155" y="1076"/>
                    <a:pt x="358" y="1183"/>
                  </a:cubicBezTo>
                  <a:cubicBezTo>
                    <a:pt x="411" y="1213"/>
                    <a:pt x="463" y="1227"/>
                    <a:pt x="510" y="1227"/>
                  </a:cubicBezTo>
                  <a:cubicBezTo>
                    <a:pt x="629" y="1227"/>
                    <a:pt x="715" y="1135"/>
                    <a:pt x="715" y="981"/>
                  </a:cubicBezTo>
                  <a:lnTo>
                    <a:pt x="715" y="659"/>
                  </a:lnTo>
                  <a:cubicBezTo>
                    <a:pt x="715" y="564"/>
                    <a:pt x="667" y="433"/>
                    <a:pt x="608" y="326"/>
                  </a:cubicBezTo>
                  <a:cubicBezTo>
                    <a:pt x="536" y="207"/>
                    <a:pt x="465" y="111"/>
                    <a:pt x="358" y="52"/>
                  </a:cubicBezTo>
                  <a:cubicBezTo>
                    <a:pt x="295" y="17"/>
                    <a:pt x="239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3508175" y="2588975"/>
              <a:ext cx="146750" cy="220525"/>
            </a:xfrm>
            <a:custGeom>
              <a:avLst/>
              <a:gdLst/>
              <a:ahLst/>
              <a:cxnLst/>
              <a:rect l="l" t="t" r="r" b="b"/>
              <a:pathLst>
                <a:path w="5870" h="8821" extrusionOk="0">
                  <a:moveTo>
                    <a:pt x="1585" y="0"/>
                  </a:moveTo>
                  <a:cubicBezTo>
                    <a:pt x="1514" y="0"/>
                    <a:pt x="1449" y="17"/>
                    <a:pt x="1393" y="55"/>
                  </a:cubicBezTo>
                  <a:lnTo>
                    <a:pt x="0" y="852"/>
                  </a:lnTo>
                  <a:cubicBezTo>
                    <a:pt x="66" y="819"/>
                    <a:pt x="136" y="803"/>
                    <a:pt x="210" y="803"/>
                  </a:cubicBezTo>
                  <a:cubicBezTo>
                    <a:pt x="322" y="803"/>
                    <a:pt x="442" y="840"/>
                    <a:pt x="572" y="912"/>
                  </a:cubicBezTo>
                  <a:cubicBezTo>
                    <a:pt x="762" y="1031"/>
                    <a:pt x="976" y="1221"/>
                    <a:pt x="1119" y="1495"/>
                  </a:cubicBezTo>
                  <a:cubicBezTo>
                    <a:pt x="1417" y="2019"/>
                    <a:pt x="1429" y="2591"/>
                    <a:pt x="1119" y="2769"/>
                  </a:cubicBezTo>
                  <a:cubicBezTo>
                    <a:pt x="441" y="3174"/>
                    <a:pt x="214" y="4293"/>
                    <a:pt x="572" y="5484"/>
                  </a:cubicBezTo>
                  <a:cubicBezTo>
                    <a:pt x="822" y="6329"/>
                    <a:pt x="1357" y="7198"/>
                    <a:pt x="2036" y="7853"/>
                  </a:cubicBezTo>
                  <a:cubicBezTo>
                    <a:pt x="2322" y="8115"/>
                    <a:pt x="2608" y="8341"/>
                    <a:pt x="2893" y="8508"/>
                  </a:cubicBezTo>
                  <a:cubicBezTo>
                    <a:pt x="3264" y="8704"/>
                    <a:pt x="3615" y="8821"/>
                    <a:pt x="3936" y="8821"/>
                  </a:cubicBezTo>
                  <a:cubicBezTo>
                    <a:pt x="3966" y="8821"/>
                    <a:pt x="3995" y="8820"/>
                    <a:pt x="4024" y="8818"/>
                  </a:cubicBezTo>
                  <a:cubicBezTo>
                    <a:pt x="4203" y="8806"/>
                    <a:pt x="4346" y="8758"/>
                    <a:pt x="4489" y="8687"/>
                  </a:cubicBezTo>
                  <a:lnTo>
                    <a:pt x="5870" y="7877"/>
                  </a:lnTo>
                  <a:lnTo>
                    <a:pt x="5870" y="7877"/>
                  </a:lnTo>
                  <a:cubicBezTo>
                    <a:pt x="5739" y="7948"/>
                    <a:pt x="5584" y="7996"/>
                    <a:pt x="5406" y="8008"/>
                  </a:cubicBezTo>
                  <a:cubicBezTo>
                    <a:pt x="5364" y="8013"/>
                    <a:pt x="5321" y="8015"/>
                    <a:pt x="5277" y="8015"/>
                  </a:cubicBezTo>
                  <a:cubicBezTo>
                    <a:pt x="4973" y="8015"/>
                    <a:pt x="4628" y="7907"/>
                    <a:pt x="4274" y="7698"/>
                  </a:cubicBezTo>
                  <a:cubicBezTo>
                    <a:pt x="3989" y="7532"/>
                    <a:pt x="3703" y="7317"/>
                    <a:pt x="3429" y="7044"/>
                  </a:cubicBezTo>
                  <a:cubicBezTo>
                    <a:pt x="2739" y="6377"/>
                    <a:pt x="2203" y="5532"/>
                    <a:pt x="1953" y="4674"/>
                  </a:cubicBezTo>
                  <a:cubicBezTo>
                    <a:pt x="1596" y="3472"/>
                    <a:pt x="1822" y="2376"/>
                    <a:pt x="2500" y="1972"/>
                  </a:cubicBezTo>
                  <a:cubicBezTo>
                    <a:pt x="2822" y="1793"/>
                    <a:pt x="2798" y="1221"/>
                    <a:pt x="2500" y="686"/>
                  </a:cubicBezTo>
                  <a:cubicBezTo>
                    <a:pt x="2358" y="424"/>
                    <a:pt x="2143" y="233"/>
                    <a:pt x="1953" y="114"/>
                  </a:cubicBezTo>
                  <a:cubicBezTo>
                    <a:pt x="1822" y="42"/>
                    <a:pt x="169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3508175" y="2587950"/>
              <a:ext cx="146750" cy="222075"/>
            </a:xfrm>
            <a:custGeom>
              <a:avLst/>
              <a:gdLst/>
              <a:ahLst/>
              <a:cxnLst/>
              <a:rect l="l" t="t" r="r" b="b"/>
              <a:pathLst>
                <a:path w="5870" h="8883" fill="none" extrusionOk="0">
                  <a:moveTo>
                    <a:pt x="5870" y="7918"/>
                  </a:moveTo>
                  <a:lnTo>
                    <a:pt x="4489" y="8728"/>
                  </a:lnTo>
                  <a:cubicBezTo>
                    <a:pt x="4346" y="8799"/>
                    <a:pt x="4203" y="8847"/>
                    <a:pt x="4024" y="8859"/>
                  </a:cubicBezTo>
                  <a:cubicBezTo>
                    <a:pt x="3679" y="8882"/>
                    <a:pt x="3298" y="8763"/>
                    <a:pt x="2893" y="8549"/>
                  </a:cubicBezTo>
                  <a:cubicBezTo>
                    <a:pt x="2608" y="8382"/>
                    <a:pt x="2322" y="8156"/>
                    <a:pt x="2036" y="7894"/>
                  </a:cubicBezTo>
                  <a:cubicBezTo>
                    <a:pt x="1357" y="7239"/>
                    <a:pt x="822" y="6370"/>
                    <a:pt x="572" y="5525"/>
                  </a:cubicBezTo>
                  <a:cubicBezTo>
                    <a:pt x="214" y="4334"/>
                    <a:pt x="441" y="3215"/>
                    <a:pt x="1119" y="2810"/>
                  </a:cubicBezTo>
                  <a:cubicBezTo>
                    <a:pt x="1429" y="2632"/>
                    <a:pt x="1417" y="2060"/>
                    <a:pt x="1119" y="1536"/>
                  </a:cubicBezTo>
                  <a:cubicBezTo>
                    <a:pt x="976" y="1262"/>
                    <a:pt x="762" y="1072"/>
                    <a:pt x="572" y="953"/>
                  </a:cubicBezTo>
                  <a:cubicBezTo>
                    <a:pt x="357" y="834"/>
                    <a:pt x="167" y="810"/>
                    <a:pt x="0" y="893"/>
                  </a:cubicBezTo>
                  <a:lnTo>
                    <a:pt x="1393" y="96"/>
                  </a:lnTo>
                  <a:cubicBezTo>
                    <a:pt x="1536" y="0"/>
                    <a:pt x="1738" y="36"/>
                    <a:pt x="1953" y="155"/>
                  </a:cubicBezTo>
                  <a:cubicBezTo>
                    <a:pt x="2143" y="274"/>
                    <a:pt x="2358" y="465"/>
                    <a:pt x="2500" y="727"/>
                  </a:cubicBezTo>
                  <a:cubicBezTo>
                    <a:pt x="2798" y="1262"/>
                    <a:pt x="2822" y="1834"/>
                    <a:pt x="2500" y="2013"/>
                  </a:cubicBezTo>
                  <a:cubicBezTo>
                    <a:pt x="1822" y="2417"/>
                    <a:pt x="1596" y="3513"/>
                    <a:pt x="1953" y="4715"/>
                  </a:cubicBezTo>
                  <a:cubicBezTo>
                    <a:pt x="2203" y="5573"/>
                    <a:pt x="2739" y="6418"/>
                    <a:pt x="3429" y="7085"/>
                  </a:cubicBezTo>
                  <a:cubicBezTo>
                    <a:pt x="3703" y="7358"/>
                    <a:pt x="3989" y="7573"/>
                    <a:pt x="4274" y="7739"/>
                  </a:cubicBezTo>
                  <a:cubicBezTo>
                    <a:pt x="4679" y="7978"/>
                    <a:pt x="5072" y="8085"/>
                    <a:pt x="5406" y="8049"/>
                  </a:cubicBezTo>
                  <a:cubicBezTo>
                    <a:pt x="5584" y="8037"/>
                    <a:pt x="5739" y="7989"/>
                    <a:pt x="5870" y="7918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3565600" y="2576950"/>
              <a:ext cx="67000" cy="169675"/>
            </a:xfrm>
            <a:custGeom>
              <a:avLst/>
              <a:gdLst/>
              <a:ahLst/>
              <a:cxnLst/>
              <a:rect l="l" t="t" r="r" b="b"/>
              <a:pathLst>
                <a:path w="2680" h="6787" extrusionOk="0">
                  <a:moveTo>
                    <a:pt x="25" y="843"/>
                  </a:moveTo>
                  <a:cubicBezTo>
                    <a:pt x="17" y="848"/>
                    <a:pt x="9" y="852"/>
                    <a:pt x="1" y="857"/>
                  </a:cubicBezTo>
                  <a:lnTo>
                    <a:pt x="25" y="843"/>
                  </a:lnTo>
                  <a:close/>
                  <a:moveTo>
                    <a:pt x="1599" y="1"/>
                  </a:moveTo>
                  <a:cubicBezTo>
                    <a:pt x="1516" y="1"/>
                    <a:pt x="1442" y="21"/>
                    <a:pt x="1382" y="59"/>
                  </a:cubicBezTo>
                  <a:lnTo>
                    <a:pt x="25" y="843"/>
                  </a:lnTo>
                  <a:lnTo>
                    <a:pt x="25" y="843"/>
                  </a:lnTo>
                  <a:cubicBezTo>
                    <a:pt x="76" y="817"/>
                    <a:pt x="134" y="803"/>
                    <a:pt x="198" y="803"/>
                  </a:cubicBezTo>
                  <a:cubicBezTo>
                    <a:pt x="299" y="803"/>
                    <a:pt x="414" y="836"/>
                    <a:pt x="537" y="905"/>
                  </a:cubicBezTo>
                  <a:cubicBezTo>
                    <a:pt x="953" y="1143"/>
                    <a:pt x="1299" y="1738"/>
                    <a:pt x="1299" y="2214"/>
                  </a:cubicBezTo>
                  <a:lnTo>
                    <a:pt x="1275" y="6286"/>
                  </a:lnTo>
                  <a:cubicBezTo>
                    <a:pt x="1275" y="6524"/>
                    <a:pt x="1192" y="6703"/>
                    <a:pt x="1061" y="6786"/>
                  </a:cubicBezTo>
                  <a:lnTo>
                    <a:pt x="2442" y="5977"/>
                  </a:lnTo>
                  <a:cubicBezTo>
                    <a:pt x="2573" y="5893"/>
                    <a:pt x="2668" y="5727"/>
                    <a:pt x="2668" y="5489"/>
                  </a:cubicBezTo>
                  <a:lnTo>
                    <a:pt x="2668" y="4369"/>
                  </a:lnTo>
                  <a:cubicBezTo>
                    <a:pt x="2632" y="4369"/>
                    <a:pt x="2585" y="4369"/>
                    <a:pt x="2549" y="4381"/>
                  </a:cubicBezTo>
                  <a:lnTo>
                    <a:pt x="2454" y="4429"/>
                  </a:lnTo>
                  <a:lnTo>
                    <a:pt x="2454" y="4429"/>
                  </a:lnTo>
                  <a:lnTo>
                    <a:pt x="2680" y="4310"/>
                  </a:lnTo>
                  <a:lnTo>
                    <a:pt x="2680" y="1405"/>
                  </a:lnTo>
                  <a:cubicBezTo>
                    <a:pt x="2680" y="929"/>
                    <a:pt x="2335" y="333"/>
                    <a:pt x="1918" y="95"/>
                  </a:cubicBezTo>
                  <a:cubicBezTo>
                    <a:pt x="1808" y="30"/>
                    <a:pt x="1697" y="1"/>
                    <a:pt x="1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3565600" y="2576350"/>
              <a:ext cx="67000" cy="170275"/>
            </a:xfrm>
            <a:custGeom>
              <a:avLst/>
              <a:gdLst/>
              <a:ahLst/>
              <a:cxnLst/>
              <a:rect l="l" t="t" r="r" b="b"/>
              <a:pathLst>
                <a:path w="2680" h="6811" fill="none" extrusionOk="0">
                  <a:moveTo>
                    <a:pt x="2680" y="4334"/>
                  </a:moveTo>
                  <a:lnTo>
                    <a:pt x="2454" y="4453"/>
                  </a:lnTo>
                  <a:lnTo>
                    <a:pt x="2549" y="4405"/>
                  </a:lnTo>
                  <a:cubicBezTo>
                    <a:pt x="2585" y="4393"/>
                    <a:pt x="2632" y="4393"/>
                    <a:pt x="2668" y="4393"/>
                  </a:cubicBezTo>
                  <a:lnTo>
                    <a:pt x="2668" y="5513"/>
                  </a:lnTo>
                  <a:cubicBezTo>
                    <a:pt x="2668" y="5751"/>
                    <a:pt x="2573" y="5917"/>
                    <a:pt x="2442" y="6001"/>
                  </a:cubicBezTo>
                  <a:lnTo>
                    <a:pt x="1061" y="6810"/>
                  </a:lnTo>
                  <a:cubicBezTo>
                    <a:pt x="1192" y="6727"/>
                    <a:pt x="1275" y="6548"/>
                    <a:pt x="1275" y="6310"/>
                  </a:cubicBezTo>
                  <a:lnTo>
                    <a:pt x="1299" y="2238"/>
                  </a:lnTo>
                  <a:cubicBezTo>
                    <a:pt x="1299" y="1762"/>
                    <a:pt x="953" y="1167"/>
                    <a:pt x="537" y="929"/>
                  </a:cubicBezTo>
                  <a:cubicBezTo>
                    <a:pt x="322" y="810"/>
                    <a:pt x="132" y="798"/>
                    <a:pt x="1" y="881"/>
                  </a:cubicBezTo>
                  <a:lnTo>
                    <a:pt x="1382" y="83"/>
                  </a:lnTo>
                  <a:cubicBezTo>
                    <a:pt x="1513" y="0"/>
                    <a:pt x="1715" y="0"/>
                    <a:pt x="1918" y="119"/>
                  </a:cubicBezTo>
                  <a:cubicBezTo>
                    <a:pt x="2335" y="357"/>
                    <a:pt x="2680" y="953"/>
                    <a:pt x="2680" y="142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3559950" y="2596875"/>
              <a:ext cx="38425" cy="150775"/>
            </a:xfrm>
            <a:custGeom>
              <a:avLst/>
              <a:gdLst/>
              <a:ahLst/>
              <a:cxnLst/>
              <a:rect l="l" t="t" r="r" b="b"/>
              <a:pathLst>
                <a:path w="1537" h="6031" extrusionOk="0">
                  <a:moveTo>
                    <a:pt x="433" y="0"/>
                  </a:moveTo>
                  <a:cubicBezTo>
                    <a:pt x="185" y="0"/>
                    <a:pt x="13" y="200"/>
                    <a:pt x="13" y="536"/>
                  </a:cubicBezTo>
                  <a:lnTo>
                    <a:pt x="1" y="4620"/>
                  </a:lnTo>
                  <a:cubicBezTo>
                    <a:pt x="1" y="5096"/>
                    <a:pt x="346" y="5692"/>
                    <a:pt x="763" y="5930"/>
                  </a:cubicBezTo>
                  <a:cubicBezTo>
                    <a:pt x="882" y="5998"/>
                    <a:pt x="995" y="6030"/>
                    <a:pt x="1096" y="6030"/>
                  </a:cubicBezTo>
                  <a:cubicBezTo>
                    <a:pt x="1349" y="6030"/>
                    <a:pt x="1525" y="5830"/>
                    <a:pt x="1525" y="5489"/>
                  </a:cubicBezTo>
                  <a:lnTo>
                    <a:pt x="1537" y="1417"/>
                  </a:lnTo>
                  <a:cubicBezTo>
                    <a:pt x="1537" y="941"/>
                    <a:pt x="1191" y="346"/>
                    <a:pt x="775" y="108"/>
                  </a:cubicBezTo>
                  <a:cubicBezTo>
                    <a:pt x="652" y="34"/>
                    <a:pt x="536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3559950" y="2593300"/>
              <a:ext cx="38425" cy="157800"/>
            </a:xfrm>
            <a:custGeom>
              <a:avLst/>
              <a:gdLst/>
              <a:ahLst/>
              <a:cxnLst/>
              <a:rect l="l" t="t" r="r" b="b"/>
              <a:pathLst>
                <a:path w="1537" h="6312" fill="none" extrusionOk="0">
                  <a:moveTo>
                    <a:pt x="775" y="251"/>
                  </a:moveTo>
                  <a:cubicBezTo>
                    <a:pt x="1191" y="489"/>
                    <a:pt x="1537" y="1084"/>
                    <a:pt x="1537" y="1560"/>
                  </a:cubicBezTo>
                  <a:lnTo>
                    <a:pt x="1525" y="5632"/>
                  </a:lnTo>
                  <a:cubicBezTo>
                    <a:pt x="1525" y="6109"/>
                    <a:pt x="1179" y="6311"/>
                    <a:pt x="763" y="6073"/>
                  </a:cubicBezTo>
                  <a:cubicBezTo>
                    <a:pt x="346" y="5835"/>
                    <a:pt x="1" y="5239"/>
                    <a:pt x="1" y="4763"/>
                  </a:cubicBezTo>
                  <a:lnTo>
                    <a:pt x="13" y="679"/>
                  </a:lnTo>
                  <a:cubicBezTo>
                    <a:pt x="13" y="203"/>
                    <a:pt x="358" y="1"/>
                    <a:pt x="775" y="251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3470950" y="2609175"/>
              <a:ext cx="209575" cy="250675"/>
            </a:xfrm>
            <a:custGeom>
              <a:avLst/>
              <a:gdLst/>
              <a:ahLst/>
              <a:cxnLst/>
              <a:rect l="l" t="t" r="r" b="b"/>
              <a:pathLst>
                <a:path w="8383" h="10027" extrusionOk="0">
                  <a:moveTo>
                    <a:pt x="1696" y="0"/>
                  </a:moveTo>
                  <a:cubicBezTo>
                    <a:pt x="1618" y="0"/>
                    <a:pt x="1545" y="15"/>
                    <a:pt x="1477" y="44"/>
                  </a:cubicBezTo>
                  <a:cubicBezTo>
                    <a:pt x="346" y="699"/>
                    <a:pt x="1" y="2497"/>
                    <a:pt x="596" y="4521"/>
                  </a:cubicBezTo>
                  <a:cubicBezTo>
                    <a:pt x="1037" y="5938"/>
                    <a:pt x="1906" y="7367"/>
                    <a:pt x="3013" y="8438"/>
                  </a:cubicBezTo>
                  <a:cubicBezTo>
                    <a:pt x="3454" y="8867"/>
                    <a:pt x="3918" y="9212"/>
                    <a:pt x="4370" y="9486"/>
                  </a:cubicBezTo>
                  <a:cubicBezTo>
                    <a:pt x="4995" y="9837"/>
                    <a:pt x="5600" y="10026"/>
                    <a:pt x="6147" y="10026"/>
                  </a:cubicBezTo>
                  <a:cubicBezTo>
                    <a:pt x="6194" y="10026"/>
                    <a:pt x="6241" y="10025"/>
                    <a:pt x="6287" y="10022"/>
                  </a:cubicBezTo>
                  <a:cubicBezTo>
                    <a:pt x="7228" y="9938"/>
                    <a:pt x="7895" y="9248"/>
                    <a:pt x="8133" y="8117"/>
                  </a:cubicBezTo>
                  <a:cubicBezTo>
                    <a:pt x="8383" y="6902"/>
                    <a:pt x="8133" y="5378"/>
                    <a:pt x="7442" y="3914"/>
                  </a:cubicBezTo>
                  <a:cubicBezTo>
                    <a:pt x="7299" y="3592"/>
                    <a:pt x="7061" y="3319"/>
                    <a:pt x="6823" y="3188"/>
                  </a:cubicBezTo>
                  <a:cubicBezTo>
                    <a:pt x="6699" y="3117"/>
                    <a:pt x="6575" y="3079"/>
                    <a:pt x="6465" y="3079"/>
                  </a:cubicBezTo>
                  <a:cubicBezTo>
                    <a:pt x="6428" y="3079"/>
                    <a:pt x="6392" y="3083"/>
                    <a:pt x="6359" y="3092"/>
                  </a:cubicBezTo>
                  <a:cubicBezTo>
                    <a:pt x="6013" y="3200"/>
                    <a:pt x="5942" y="3723"/>
                    <a:pt x="6192" y="4271"/>
                  </a:cubicBezTo>
                  <a:cubicBezTo>
                    <a:pt x="6609" y="5152"/>
                    <a:pt x="6764" y="6117"/>
                    <a:pt x="6609" y="6855"/>
                  </a:cubicBezTo>
                  <a:cubicBezTo>
                    <a:pt x="6466" y="7557"/>
                    <a:pt x="6073" y="7962"/>
                    <a:pt x="5525" y="8010"/>
                  </a:cubicBezTo>
                  <a:cubicBezTo>
                    <a:pt x="5491" y="8012"/>
                    <a:pt x="5456" y="8013"/>
                    <a:pt x="5421" y="8013"/>
                  </a:cubicBezTo>
                  <a:cubicBezTo>
                    <a:pt x="5102" y="8013"/>
                    <a:pt x="4747" y="7915"/>
                    <a:pt x="4382" y="7700"/>
                  </a:cubicBezTo>
                  <a:cubicBezTo>
                    <a:pt x="4097" y="7533"/>
                    <a:pt x="3811" y="7307"/>
                    <a:pt x="3537" y="7045"/>
                  </a:cubicBezTo>
                  <a:cubicBezTo>
                    <a:pt x="2846" y="6367"/>
                    <a:pt x="2311" y="5521"/>
                    <a:pt x="2061" y="4676"/>
                  </a:cubicBezTo>
                  <a:cubicBezTo>
                    <a:pt x="1703" y="3473"/>
                    <a:pt x="1930" y="2366"/>
                    <a:pt x="2608" y="1961"/>
                  </a:cubicBezTo>
                  <a:cubicBezTo>
                    <a:pt x="2918" y="1783"/>
                    <a:pt x="2918" y="1199"/>
                    <a:pt x="2608" y="687"/>
                  </a:cubicBezTo>
                  <a:cubicBezTo>
                    <a:pt x="2465" y="413"/>
                    <a:pt x="2251" y="223"/>
                    <a:pt x="2061" y="104"/>
                  </a:cubicBezTo>
                  <a:cubicBezTo>
                    <a:pt x="1933" y="33"/>
                    <a:pt x="1810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3470950" y="2608475"/>
              <a:ext cx="209575" cy="252150"/>
            </a:xfrm>
            <a:custGeom>
              <a:avLst/>
              <a:gdLst/>
              <a:ahLst/>
              <a:cxnLst/>
              <a:rect l="l" t="t" r="r" b="b"/>
              <a:pathLst>
                <a:path w="8383" h="10086" fill="none" extrusionOk="0">
                  <a:moveTo>
                    <a:pt x="2061" y="132"/>
                  </a:moveTo>
                  <a:cubicBezTo>
                    <a:pt x="2251" y="251"/>
                    <a:pt x="2465" y="441"/>
                    <a:pt x="2608" y="715"/>
                  </a:cubicBezTo>
                  <a:cubicBezTo>
                    <a:pt x="2918" y="1227"/>
                    <a:pt x="2918" y="1811"/>
                    <a:pt x="2608" y="1989"/>
                  </a:cubicBezTo>
                  <a:cubicBezTo>
                    <a:pt x="1930" y="2394"/>
                    <a:pt x="1703" y="3501"/>
                    <a:pt x="2061" y="4704"/>
                  </a:cubicBezTo>
                  <a:cubicBezTo>
                    <a:pt x="2311" y="5549"/>
                    <a:pt x="2846" y="6395"/>
                    <a:pt x="3537" y="7073"/>
                  </a:cubicBezTo>
                  <a:cubicBezTo>
                    <a:pt x="3811" y="7335"/>
                    <a:pt x="4097" y="7561"/>
                    <a:pt x="4382" y="7728"/>
                  </a:cubicBezTo>
                  <a:cubicBezTo>
                    <a:pt x="4787" y="7966"/>
                    <a:pt x="5180" y="8061"/>
                    <a:pt x="5525" y="8038"/>
                  </a:cubicBezTo>
                  <a:cubicBezTo>
                    <a:pt x="6073" y="7990"/>
                    <a:pt x="6466" y="7585"/>
                    <a:pt x="6609" y="6883"/>
                  </a:cubicBezTo>
                  <a:cubicBezTo>
                    <a:pt x="6764" y="6145"/>
                    <a:pt x="6609" y="5180"/>
                    <a:pt x="6192" y="4299"/>
                  </a:cubicBezTo>
                  <a:cubicBezTo>
                    <a:pt x="5942" y="3751"/>
                    <a:pt x="6013" y="3228"/>
                    <a:pt x="6359" y="3120"/>
                  </a:cubicBezTo>
                  <a:cubicBezTo>
                    <a:pt x="6490" y="3085"/>
                    <a:pt x="6656" y="3120"/>
                    <a:pt x="6823" y="3216"/>
                  </a:cubicBezTo>
                  <a:cubicBezTo>
                    <a:pt x="7061" y="3347"/>
                    <a:pt x="7299" y="3620"/>
                    <a:pt x="7442" y="3942"/>
                  </a:cubicBezTo>
                  <a:cubicBezTo>
                    <a:pt x="8133" y="5406"/>
                    <a:pt x="8383" y="6930"/>
                    <a:pt x="8133" y="8145"/>
                  </a:cubicBezTo>
                  <a:cubicBezTo>
                    <a:pt x="7895" y="9276"/>
                    <a:pt x="7228" y="9966"/>
                    <a:pt x="6287" y="10050"/>
                  </a:cubicBezTo>
                  <a:cubicBezTo>
                    <a:pt x="5704" y="10086"/>
                    <a:pt x="5049" y="9895"/>
                    <a:pt x="4370" y="9514"/>
                  </a:cubicBezTo>
                  <a:cubicBezTo>
                    <a:pt x="3918" y="9240"/>
                    <a:pt x="3454" y="8895"/>
                    <a:pt x="3013" y="8466"/>
                  </a:cubicBezTo>
                  <a:cubicBezTo>
                    <a:pt x="1906" y="7395"/>
                    <a:pt x="1037" y="5966"/>
                    <a:pt x="596" y="4549"/>
                  </a:cubicBezTo>
                  <a:cubicBezTo>
                    <a:pt x="1" y="2525"/>
                    <a:pt x="346" y="727"/>
                    <a:pt x="1477" y="72"/>
                  </a:cubicBezTo>
                  <a:cubicBezTo>
                    <a:pt x="1644" y="1"/>
                    <a:pt x="1846" y="13"/>
                    <a:pt x="206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3632875" y="2666350"/>
              <a:ext cx="82175" cy="187425"/>
            </a:xfrm>
            <a:custGeom>
              <a:avLst/>
              <a:gdLst/>
              <a:ahLst/>
              <a:cxnLst/>
              <a:rect l="l" t="t" r="r" b="b"/>
              <a:pathLst>
                <a:path w="3287" h="7497" extrusionOk="0">
                  <a:moveTo>
                    <a:pt x="1389" y="1"/>
                  </a:moveTo>
                  <a:cubicBezTo>
                    <a:pt x="1347" y="1"/>
                    <a:pt x="1304" y="7"/>
                    <a:pt x="1263" y="20"/>
                  </a:cubicBezTo>
                  <a:cubicBezTo>
                    <a:pt x="1239" y="20"/>
                    <a:pt x="1203" y="31"/>
                    <a:pt x="1180" y="55"/>
                  </a:cubicBezTo>
                  <a:lnTo>
                    <a:pt x="1" y="734"/>
                  </a:lnTo>
                  <a:lnTo>
                    <a:pt x="1" y="793"/>
                  </a:lnTo>
                  <a:cubicBezTo>
                    <a:pt x="108" y="793"/>
                    <a:pt x="227" y="829"/>
                    <a:pt x="346" y="901"/>
                  </a:cubicBezTo>
                  <a:cubicBezTo>
                    <a:pt x="584" y="1044"/>
                    <a:pt x="822" y="1294"/>
                    <a:pt x="965" y="1627"/>
                  </a:cubicBezTo>
                  <a:cubicBezTo>
                    <a:pt x="1656" y="3079"/>
                    <a:pt x="1906" y="4615"/>
                    <a:pt x="1656" y="5818"/>
                  </a:cubicBezTo>
                  <a:cubicBezTo>
                    <a:pt x="1493" y="6596"/>
                    <a:pt x="1138" y="7170"/>
                    <a:pt x="635" y="7474"/>
                  </a:cubicBezTo>
                  <a:lnTo>
                    <a:pt x="635" y="7474"/>
                  </a:lnTo>
                  <a:lnTo>
                    <a:pt x="1977" y="6687"/>
                  </a:lnTo>
                  <a:cubicBezTo>
                    <a:pt x="2501" y="6377"/>
                    <a:pt x="2870" y="5806"/>
                    <a:pt x="3037" y="5020"/>
                  </a:cubicBezTo>
                  <a:cubicBezTo>
                    <a:pt x="3287" y="3818"/>
                    <a:pt x="3037" y="2294"/>
                    <a:pt x="2370" y="841"/>
                  </a:cubicBezTo>
                  <a:cubicBezTo>
                    <a:pt x="2215" y="508"/>
                    <a:pt x="1977" y="246"/>
                    <a:pt x="1739" y="115"/>
                  </a:cubicBezTo>
                  <a:cubicBezTo>
                    <a:pt x="1626" y="45"/>
                    <a:pt x="1506" y="1"/>
                    <a:pt x="1389" y="1"/>
                  </a:cubicBezTo>
                  <a:close/>
                  <a:moveTo>
                    <a:pt x="635" y="7474"/>
                  </a:moveTo>
                  <a:lnTo>
                    <a:pt x="596" y="7497"/>
                  </a:lnTo>
                  <a:cubicBezTo>
                    <a:pt x="609" y="7489"/>
                    <a:pt x="622" y="7482"/>
                    <a:pt x="635" y="74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3632875" y="2665625"/>
              <a:ext cx="82175" cy="188150"/>
            </a:xfrm>
            <a:custGeom>
              <a:avLst/>
              <a:gdLst/>
              <a:ahLst/>
              <a:cxnLst/>
              <a:rect l="l" t="t" r="r" b="b"/>
              <a:pathLst>
                <a:path w="3287" h="7526" fill="none" extrusionOk="0">
                  <a:moveTo>
                    <a:pt x="3037" y="5049"/>
                  </a:moveTo>
                  <a:cubicBezTo>
                    <a:pt x="2870" y="5835"/>
                    <a:pt x="2501" y="6406"/>
                    <a:pt x="1977" y="6716"/>
                  </a:cubicBezTo>
                  <a:lnTo>
                    <a:pt x="596" y="7526"/>
                  </a:lnTo>
                  <a:cubicBezTo>
                    <a:pt x="1120" y="7228"/>
                    <a:pt x="1489" y="6645"/>
                    <a:pt x="1656" y="5847"/>
                  </a:cubicBezTo>
                  <a:cubicBezTo>
                    <a:pt x="1906" y="4644"/>
                    <a:pt x="1656" y="3108"/>
                    <a:pt x="965" y="1656"/>
                  </a:cubicBezTo>
                  <a:cubicBezTo>
                    <a:pt x="822" y="1323"/>
                    <a:pt x="584" y="1073"/>
                    <a:pt x="346" y="930"/>
                  </a:cubicBezTo>
                  <a:cubicBezTo>
                    <a:pt x="227" y="858"/>
                    <a:pt x="108" y="822"/>
                    <a:pt x="1" y="822"/>
                  </a:cubicBezTo>
                  <a:lnTo>
                    <a:pt x="1" y="763"/>
                  </a:lnTo>
                  <a:lnTo>
                    <a:pt x="1180" y="84"/>
                  </a:lnTo>
                  <a:cubicBezTo>
                    <a:pt x="1203" y="60"/>
                    <a:pt x="1239" y="49"/>
                    <a:pt x="1263" y="49"/>
                  </a:cubicBezTo>
                  <a:cubicBezTo>
                    <a:pt x="1418" y="1"/>
                    <a:pt x="1584" y="49"/>
                    <a:pt x="1739" y="144"/>
                  </a:cubicBezTo>
                  <a:cubicBezTo>
                    <a:pt x="1977" y="275"/>
                    <a:pt x="2215" y="537"/>
                    <a:pt x="2370" y="870"/>
                  </a:cubicBezTo>
                  <a:cubicBezTo>
                    <a:pt x="3037" y="2323"/>
                    <a:pt x="3287" y="3847"/>
                    <a:pt x="3037" y="5049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extrusionOk="0">
                  <a:moveTo>
                    <a:pt x="215" y="1"/>
                  </a:moveTo>
                  <a:lnTo>
                    <a:pt x="14" y="124"/>
                  </a:lnTo>
                  <a:lnTo>
                    <a:pt x="14" y="124"/>
                  </a:lnTo>
                  <a:cubicBezTo>
                    <a:pt x="43" y="108"/>
                    <a:pt x="65" y="107"/>
                    <a:pt x="96" y="96"/>
                  </a:cubicBezTo>
                  <a:cubicBezTo>
                    <a:pt x="120" y="72"/>
                    <a:pt x="167" y="72"/>
                    <a:pt x="215" y="72"/>
                  </a:cubicBezTo>
                  <a:lnTo>
                    <a:pt x="215" y="1"/>
                  </a:lnTo>
                  <a:close/>
                  <a:moveTo>
                    <a:pt x="14" y="124"/>
                  </a:moveTo>
                  <a:cubicBezTo>
                    <a:pt x="9" y="126"/>
                    <a:pt x="5" y="129"/>
                    <a:pt x="1" y="132"/>
                  </a:cubicBezTo>
                  <a:lnTo>
                    <a:pt x="14" y="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3627225" y="2684675"/>
              <a:ext cx="5375" cy="3300"/>
            </a:xfrm>
            <a:custGeom>
              <a:avLst/>
              <a:gdLst/>
              <a:ahLst/>
              <a:cxnLst/>
              <a:rect l="l" t="t" r="r" b="b"/>
              <a:pathLst>
                <a:path w="215" h="132" fill="none" extrusionOk="0">
                  <a:moveTo>
                    <a:pt x="215" y="1"/>
                  </a:moveTo>
                  <a:lnTo>
                    <a:pt x="215" y="72"/>
                  </a:lnTo>
                  <a:cubicBezTo>
                    <a:pt x="167" y="72"/>
                    <a:pt x="120" y="72"/>
                    <a:pt x="96" y="96"/>
                  </a:cubicBezTo>
                  <a:cubicBezTo>
                    <a:pt x="60" y="108"/>
                    <a:pt x="36" y="108"/>
                    <a:pt x="1" y="132"/>
                  </a:cubicBezTo>
                  <a:close/>
                </a:path>
              </a:pathLst>
            </a:custGeom>
            <a:noFill/>
            <a:ln w="2675" cap="rnd" cmpd="sng">
              <a:solidFill>
                <a:srgbClr val="3435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Plan</a:t>
            </a:r>
            <a:endParaRPr dirty="0"/>
          </a:p>
        </p:txBody>
      </p:sp>
      <p:grpSp>
        <p:nvGrpSpPr>
          <p:cNvPr id="2" name="Google Shape;3357;p37">
            <a:extLst>
              <a:ext uri="{FF2B5EF4-FFF2-40B4-BE49-F238E27FC236}">
                <a16:creationId xmlns:a16="http://schemas.microsoft.com/office/drawing/2014/main" id="{DB058F9A-D438-782A-A0B7-FF1BE8FC95CB}"/>
              </a:ext>
            </a:extLst>
          </p:cNvPr>
          <p:cNvGrpSpPr/>
          <p:nvPr/>
        </p:nvGrpSpPr>
        <p:grpSpPr>
          <a:xfrm>
            <a:off x="2517000" y="1850960"/>
            <a:ext cx="3894575" cy="547591"/>
            <a:chOff x="4590600" y="2297159"/>
            <a:chExt cx="3894575" cy="547591"/>
          </a:xfrm>
        </p:grpSpPr>
        <p:sp>
          <p:nvSpPr>
            <p:cNvPr id="3" name="Google Shape;3358;p37">
              <a:extLst>
                <a:ext uri="{FF2B5EF4-FFF2-40B4-BE49-F238E27FC236}">
                  <a16:creationId xmlns:a16="http://schemas.microsoft.com/office/drawing/2014/main" id="{089FB727-2FD7-74DD-2E74-8BB6FF13F08A}"/>
                </a:ext>
              </a:extLst>
            </p:cNvPr>
            <p:cNvSpPr/>
            <p:nvPr/>
          </p:nvSpPr>
          <p:spPr>
            <a:xfrm>
              <a:off x="4875875" y="2298150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Presentation du projet</a:t>
              </a:r>
              <a:endParaRPr sz="2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" name="Google Shape;3359;p37">
              <a:extLst>
                <a:ext uri="{FF2B5EF4-FFF2-40B4-BE49-F238E27FC236}">
                  <a16:creationId xmlns:a16="http://schemas.microsoft.com/office/drawing/2014/main" id="{062AFD99-E130-F189-6F81-306EC2F38DEE}"/>
                </a:ext>
              </a:extLst>
            </p:cNvPr>
            <p:cNvSpPr/>
            <p:nvPr/>
          </p:nvSpPr>
          <p:spPr>
            <a:xfrm>
              <a:off x="4590600" y="2297159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1"/>
                    <a:pt x="13777" y="1"/>
                  </a:cubicBezTo>
                  <a:cubicBezTo>
                    <a:pt x="21382" y="1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5" name="Google Shape;3360;p37">
            <a:extLst>
              <a:ext uri="{FF2B5EF4-FFF2-40B4-BE49-F238E27FC236}">
                <a16:creationId xmlns:a16="http://schemas.microsoft.com/office/drawing/2014/main" id="{B1C3EF0A-010C-7591-4A70-5C43EA37F887}"/>
              </a:ext>
            </a:extLst>
          </p:cNvPr>
          <p:cNvGrpSpPr/>
          <p:nvPr/>
        </p:nvGrpSpPr>
        <p:grpSpPr>
          <a:xfrm>
            <a:off x="2517000" y="2667990"/>
            <a:ext cx="3894575" cy="548787"/>
            <a:chOff x="4590600" y="3114189"/>
            <a:chExt cx="3894575" cy="548787"/>
          </a:xfrm>
        </p:grpSpPr>
        <p:sp>
          <p:nvSpPr>
            <p:cNvPr id="6" name="Google Shape;3361;p37">
              <a:extLst>
                <a:ext uri="{FF2B5EF4-FFF2-40B4-BE49-F238E27FC236}">
                  <a16:creationId xmlns:a16="http://schemas.microsoft.com/office/drawing/2014/main" id="{F55D85AD-B5AA-969D-5B9D-2D197B5A0569}"/>
                </a:ext>
              </a:extLst>
            </p:cNvPr>
            <p:cNvSpPr/>
            <p:nvPr/>
          </p:nvSpPr>
          <p:spPr>
            <a:xfrm>
              <a:off x="4875875" y="3116376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Conception</a:t>
              </a:r>
              <a:endParaRPr sz="2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" name="Google Shape;3362;p37">
              <a:extLst>
                <a:ext uri="{FF2B5EF4-FFF2-40B4-BE49-F238E27FC236}">
                  <a16:creationId xmlns:a16="http://schemas.microsoft.com/office/drawing/2014/main" id="{F844078C-04CF-52E7-59C5-C3BB31757AD4}"/>
                </a:ext>
              </a:extLst>
            </p:cNvPr>
            <p:cNvSpPr/>
            <p:nvPr/>
          </p:nvSpPr>
          <p:spPr>
            <a:xfrm>
              <a:off x="4590600" y="3114189"/>
              <a:ext cx="547291" cy="546616"/>
            </a:xfrm>
            <a:custGeom>
              <a:avLst/>
              <a:gdLst/>
              <a:ahLst/>
              <a:cxnLst/>
              <a:rect l="l" t="t" r="r" b="b"/>
              <a:pathLst>
                <a:path w="27554" h="27520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1"/>
                    <a:pt x="6171" y="0"/>
                    <a:pt x="13777" y="0"/>
                  </a:cubicBezTo>
                  <a:cubicBezTo>
                    <a:pt x="21382" y="0"/>
                    <a:pt x="27553" y="6171"/>
                    <a:pt x="27553" y="137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8" name="Google Shape;3363;p37">
            <a:extLst>
              <a:ext uri="{FF2B5EF4-FFF2-40B4-BE49-F238E27FC236}">
                <a16:creationId xmlns:a16="http://schemas.microsoft.com/office/drawing/2014/main" id="{F85DDEF9-2E44-4939-F3A6-82EB4453A99F}"/>
              </a:ext>
            </a:extLst>
          </p:cNvPr>
          <p:cNvGrpSpPr/>
          <p:nvPr/>
        </p:nvGrpSpPr>
        <p:grpSpPr>
          <a:xfrm>
            <a:off x="2517000" y="3483918"/>
            <a:ext cx="3894575" cy="549908"/>
            <a:chOff x="4590600" y="3930117"/>
            <a:chExt cx="3894575" cy="549908"/>
          </a:xfrm>
        </p:grpSpPr>
        <p:sp>
          <p:nvSpPr>
            <p:cNvPr id="9" name="Google Shape;3364;p37">
              <a:extLst>
                <a:ext uri="{FF2B5EF4-FFF2-40B4-BE49-F238E27FC236}">
                  <a16:creationId xmlns:a16="http://schemas.microsoft.com/office/drawing/2014/main" id="{754F5DA4-3F65-D24C-BAD9-283CD79226B8}"/>
                </a:ext>
              </a:extLst>
            </p:cNvPr>
            <p:cNvSpPr/>
            <p:nvPr/>
          </p:nvSpPr>
          <p:spPr>
            <a:xfrm>
              <a:off x="4875875" y="3933425"/>
              <a:ext cx="3609300" cy="546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 dirty="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Realisation</a:t>
              </a:r>
              <a:endParaRPr sz="2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" name="Google Shape;3365;p37">
              <a:extLst>
                <a:ext uri="{FF2B5EF4-FFF2-40B4-BE49-F238E27FC236}">
                  <a16:creationId xmlns:a16="http://schemas.microsoft.com/office/drawing/2014/main" id="{E80D2AB8-2699-AF2D-0EB7-9A9DF616AAA7}"/>
                </a:ext>
              </a:extLst>
            </p:cNvPr>
            <p:cNvSpPr/>
            <p:nvPr/>
          </p:nvSpPr>
          <p:spPr>
            <a:xfrm>
              <a:off x="4590600" y="3930117"/>
              <a:ext cx="547291" cy="546636"/>
            </a:xfrm>
            <a:custGeom>
              <a:avLst/>
              <a:gdLst/>
              <a:ahLst/>
              <a:cxnLst/>
              <a:rect l="l" t="t" r="r" b="b"/>
              <a:pathLst>
                <a:path w="27554" h="27521" extrusionOk="0">
                  <a:moveTo>
                    <a:pt x="27553" y="13777"/>
                  </a:moveTo>
                  <a:cubicBezTo>
                    <a:pt x="27553" y="21349"/>
                    <a:pt x="21382" y="27520"/>
                    <a:pt x="13777" y="27520"/>
                  </a:cubicBezTo>
                  <a:cubicBezTo>
                    <a:pt x="6171" y="27520"/>
                    <a:pt x="0" y="21349"/>
                    <a:pt x="0" y="13777"/>
                  </a:cubicBezTo>
                  <a:cubicBezTo>
                    <a:pt x="0" y="6172"/>
                    <a:pt x="6171" y="0"/>
                    <a:pt x="13777" y="0"/>
                  </a:cubicBezTo>
                  <a:cubicBezTo>
                    <a:pt x="21382" y="0"/>
                    <a:pt x="27553" y="6172"/>
                    <a:pt x="27553" y="137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500" b="1">
                  <a:solidFill>
                    <a:schemeClr val="lt1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2" name="Google Shape;3358;p37">
            <a:extLst>
              <a:ext uri="{FF2B5EF4-FFF2-40B4-BE49-F238E27FC236}">
                <a16:creationId xmlns:a16="http://schemas.microsoft.com/office/drawing/2014/main" id="{C507A127-6EC4-12FB-314F-423855049B44}"/>
              </a:ext>
            </a:extLst>
          </p:cNvPr>
          <p:cNvSpPr/>
          <p:nvPr/>
        </p:nvSpPr>
        <p:spPr>
          <a:xfrm>
            <a:off x="2802275" y="4304275"/>
            <a:ext cx="3609300" cy="54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Conclusion</a:t>
            </a:r>
            <a:endParaRPr sz="20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" name="Google Shape;3358;p37">
            <a:extLst>
              <a:ext uri="{FF2B5EF4-FFF2-40B4-BE49-F238E27FC236}">
                <a16:creationId xmlns:a16="http://schemas.microsoft.com/office/drawing/2014/main" id="{9CE73316-2B19-119A-A5EE-AE9D5D073105}"/>
              </a:ext>
            </a:extLst>
          </p:cNvPr>
          <p:cNvSpPr/>
          <p:nvPr/>
        </p:nvSpPr>
        <p:spPr>
          <a:xfrm>
            <a:off x="2802275" y="1029406"/>
            <a:ext cx="3609300" cy="54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Introduction</a:t>
            </a:r>
            <a:endParaRPr sz="20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2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Introduction</a:t>
            </a:r>
          </a:p>
        </p:txBody>
      </p:sp>
      <p:grpSp>
        <p:nvGrpSpPr>
          <p:cNvPr id="1039" name="Google Shape;1039;p23"/>
          <p:cNvGrpSpPr/>
          <p:nvPr/>
        </p:nvGrpSpPr>
        <p:grpSpPr>
          <a:xfrm>
            <a:off x="3187795" y="1131816"/>
            <a:ext cx="2768409" cy="2879867"/>
            <a:chOff x="457191" y="1276337"/>
            <a:chExt cx="1464112" cy="1464112"/>
          </a:xfrm>
        </p:grpSpPr>
        <p:sp>
          <p:nvSpPr>
            <p:cNvPr id="1040" name="Google Shape;1040;p23"/>
            <p:cNvSpPr/>
            <p:nvPr/>
          </p:nvSpPr>
          <p:spPr>
            <a:xfrm>
              <a:off x="457191" y="1276337"/>
              <a:ext cx="1464112" cy="1464112"/>
            </a:xfrm>
            <a:custGeom>
              <a:avLst/>
              <a:gdLst/>
              <a:ahLst/>
              <a:cxnLst/>
              <a:rect l="l" t="t" r="r" b="b"/>
              <a:pathLst>
                <a:path w="43816" h="43816" extrusionOk="0">
                  <a:moveTo>
                    <a:pt x="21908" y="1"/>
                  </a:moveTo>
                  <a:cubicBezTo>
                    <a:pt x="9812" y="1"/>
                    <a:pt x="1" y="9800"/>
                    <a:pt x="1" y="21908"/>
                  </a:cubicBezTo>
                  <a:cubicBezTo>
                    <a:pt x="1" y="34005"/>
                    <a:pt x="9812" y="43816"/>
                    <a:pt x="21908" y="43816"/>
                  </a:cubicBezTo>
                  <a:cubicBezTo>
                    <a:pt x="34005" y="43816"/>
                    <a:pt x="43816" y="34005"/>
                    <a:pt x="43816" y="21908"/>
                  </a:cubicBezTo>
                  <a:cubicBezTo>
                    <a:pt x="43816" y="9800"/>
                    <a:pt x="34005" y="1"/>
                    <a:pt x="21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495017" y="1364887"/>
              <a:ext cx="1337569" cy="1286845"/>
            </a:xfrm>
            <a:custGeom>
              <a:avLst/>
              <a:gdLst/>
              <a:ahLst/>
              <a:cxnLst/>
              <a:rect l="l" t="t" r="r" b="b"/>
              <a:pathLst>
                <a:path w="40029" h="38511" extrusionOk="0">
                  <a:moveTo>
                    <a:pt x="20781" y="0"/>
                  </a:moveTo>
                  <a:cubicBezTo>
                    <a:pt x="15770" y="0"/>
                    <a:pt x="10842" y="1959"/>
                    <a:pt x="7156" y="5637"/>
                  </a:cubicBezTo>
                  <a:cubicBezTo>
                    <a:pt x="1655" y="11150"/>
                    <a:pt x="0" y="19425"/>
                    <a:pt x="2988" y="26628"/>
                  </a:cubicBezTo>
                  <a:cubicBezTo>
                    <a:pt x="5965" y="33819"/>
                    <a:pt x="12990" y="38511"/>
                    <a:pt x="20776" y="38511"/>
                  </a:cubicBezTo>
                  <a:cubicBezTo>
                    <a:pt x="31409" y="38499"/>
                    <a:pt x="40017" y="29890"/>
                    <a:pt x="40029" y="19258"/>
                  </a:cubicBezTo>
                  <a:cubicBezTo>
                    <a:pt x="40029" y="11471"/>
                    <a:pt x="35338" y="4447"/>
                    <a:pt x="28146" y="1470"/>
                  </a:cubicBezTo>
                  <a:cubicBezTo>
                    <a:pt x="25764" y="480"/>
                    <a:pt x="23262" y="0"/>
                    <a:pt x="20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1117237" y="2056510"/>
              <a:ext cx="117788" cy="334618"/>
            </a:xfrm>
            <a:custGeom>
              <a:avLst/>
              <a:gdLst/>
              <a:ahLst/>
              <a:cxnLst/>
              <a:rect l="l" t="t" r="r" b="b"/>
              <a:pathLst>
                <a:path w="3525" h="10014" extrusionOk="0">
                  <a:moveTo>
                    <a:pt x="631" y="1"/>
                  </a:moveTo>
                  <a:lnTo>
                    <a:pt x="0" y="10014"/>
                  </a:lnTo>
                  <a:lnTo>
                    <a:pt x="3525" y="1001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709842" y="1647945"/>
              <a:ext cx="932980" cy="646112"/>
            </a:xfrm>
            <a:custGeom>
              <a:avLst/>
              <a:gdLst/>
              <a:ahLst/>
              <a:cxnLst/>
              <a:rect l="l" t="t" r="r" b="b"/>
              <a:pathLst>
                <a:path w="27921" h="19336" extrusionOk="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8895"/>
                  </a:lnTo>
                  <a:cubicBezTo>
                    <a:pt x="0" y="19133"/>
                    <a:pt x="191" y="19336"/>
                    <a:pt x="429" y="19336"/>
                  </a:cubicBezTo>
                  <a:lnTo>
                    <a:pt x="27480" y="19336"/>
                  </a:lnTo>
                  <a:cubicBezTo>
                    <a:pt x="27718" y="19336"/>
                    <a:pt x="27921" y="19133"/>
                    <a:pt x="27921" y="18895"/>
                  </a:cubicBezTo>
                  <a:lnTo>
                    <a:pt x="27921" y="429"/>
                  </a:lnTo>
                  <a:cubicBezTo>
                    <a:pt x="27921" y="191"/>
                    <a:pt x="27718" y="0"/>
                    <a:pt x="274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744059" y="1682931"/>
              <a:ext cx="864145" cy="518033"/>
            </a:xfrm>
            <a:custGeom>
              <a:avLst/>
              <a:gdLst/>
              <a:ahLst/>
              <a:cxnLst/>
              <a:rect l="l" t="t" r="r" b="b"/>
              <a:pathLst>
                <a:path w="25861" h="15503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15312"/>
                  </a:lnTo>
                  <a:cubicBezTo>
                    <a:pt x="0" y="15419"/>
                    <a:pt x="84" y="15503"/>
                    <a:pt x="191" y="15503"/>
                  </a:cubicBezTo>
                  <a:lnTo>
                    <a:pt x="25670" y="15503"/>
                  </a:lnTo>
                  <a:cubicBezTo>
                    <a:pt x="25777" y="15503"/>
                    <a:pt x="25861" y="15419"/>
                    <a:pt x="25861" y="15312"/>
                  </a:cubicBezTo>
                  <a:lnTo>
                    <a:pt x="25861" y="191"/>
                  </a:lnTo>
                  <a:cubicBezTo>
                    <a:pt x="25861" y="84"/>
                    <a:pt x="25777" y="1"/>
                    <a:pt x="25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66992" y="2367236"/>
              <a:ext cx="618278" cy="23892"/>
            </a:xfrm>
            <a:custGeom>
              <a:avLst/>
              <a:gdLst/>
              <a:ahLst/>
              <a:cxnLst/>
              <a:rect l="l" t="t" r="r" b="b"/>
              <a:pathLst>
                <a:path w="18503" h="715" extrusionOk="0">
                  <a:moveTo>
                    <a:pt x="274" y="1"/>
                  </a:moveTo>
                  <a:cubicBezTo>
                    <a:pt x="119" y="1"/>
                    <a:pt x="0" y="120"/>
                    <a:pt x="0" y="274"/>
                  </a:cubicBezTo>
                  <a:lnTo>
                    <a:pt x="0" y="441"/>
                  </a:lnTo>
                  <a:cubicBezTo>
                    <a:pt x="0" y="584"/>
                    <a:pt x="119" y="715"/>
                    <a:pt x="274" y="715"/>
                  </a:cubicBezTo>
                  <a:lnTo>
                    <a:pt x="18229" y="715"/>
                  </a:lnTo>
                  <a:cubicBezTo>
                    <a:pt x="18384" y="715"/>
                    <a:pt x="18503" y="596"/>
                    <a:pt x="18503" y="441"/>
                  </a:cubicBezTo>
                  <a:lnTo>
                    <a:pt x="18503" y="274"/>
                  </a:lnTo>
                  <a:cubicBezTo>
                    <a:pt x="18503" y="120"/>
                    <a:pt x="18384" y="1"/>
                    <a:pt x="182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1156233" y="2232774"/>
              <a:ext cx="35019" cy="29973"/>
            </a:xfrm>
            <a:custGeom>
              <a:avLst/>
              <a:gdLst/>
              <a:ahLst/>
              <a:cxnLst/>
              <a:rect l="l" t="t" r="r" b="b"/>
              <a:pathLst>
                <a:path w="1048" h="897" extrusionOk="0">
                  <a:moveTo>
                    <a:pt x="607" y="0"/>
                  </a:moveTo>
                  <a:cubicBezTo>
                    <a:pt x="203" y="0"/>
                    <a:pt x="0" y="488"/>
                    <a:pt x="286" y="762"/>
                  </a:cubicBezTo>
                  <a:cubicBezTo>
                    <a:pt x="379" y="855"/>
                    <a:pt x="492" y="896"/>
                    <a:pt x="602" y="896"/>
                  </a:cubicBezTo>
                  <a:cubicBezTo>
                    <a:pt x="831" y="896"/>
                    <a:pt x="1048" y="718"/>
                    <a:pt x="1048" y="453"/>
                  </a:cubicBezTo>
                  <a:cubicBezTo>
                    <a:pt x="1048" y="203"/>
                    <a:pt x="846" y="0"/>
                    <a:pt x="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990327" y="1891808"/>
              <a:ext cx="371608" cy="33849"/>
            </a:xfrm>
            <a:custGeom>
              <a:avLst/>
              <a:gdLst/>
              <a:ahLst/>
              <a:cxnLst/>
              <a:rect l="l" t="t" r="r" b="b"/>
              <a:pathLst>
                <a:path w="11121" h="1013" extrusionOk="0">
                  <a:moveTo>
                    <a:pt x="512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86"/>
                    <a:pt x="227" y="1013"/>
                    <a:pt x="512" y="1013"/>
                  </a:cubicBezTo>
                  <a:lnTo>
                    <a:pt x="10621" y="1013"/>
                  </a:lnTo>
                  <a:cubicBezTo>
                    <a:pt x="10895" y="1013"/>
                    <a:pt x="11121" y="786"/>
                    <a:pt x="11121" y="501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23"/>
            <p:cNvSpPr/>
            <p:nvPr/>
          </p:nvSpPr>
          <p:spPr>
            <a:xfrm>
              <a:off x="990327" y="1947511"/>
              <a:ext cx="371608" cy="34250"/>
            </a:xfrm>
            <a:custGeom>
              <a:avLst/>
              <a:gdLst/>
              <a:ahLst/>
              <a:cxnLst/>
              <a:rect l="l" t="t" r="r" b="b"/>
              <a:pathLst>
                <a:path w="11121" h="1025" extrusionOk="0">
                  <a:moveTo>
                    <a:pt x="512" y="1"/>
                  </a:moveTo>
                  <a:cubicBezTo>
                    <a:pt x="227" y="1"/>
                    <a:pt x="0" y="227"/>
                    <a:pt x="0" y="512"/>
                  </a:cubicBezTo>
                  <a:cubicBezTo>
                    <a:pt x="0" y="786"/>
                    <a:pt x="227" y="1013"/>
                    <a:pt x="512" y="1024"/>
                  </a:cubicBezTo>
                  <a:lnTo>
                    <a:pt x="10621" y="1024"/>
                  </a:lnTo>
                  <a:cubicBezTo>
                    <a:pt x="10895" y="1013"/>
                    <a:pt x="11121" y="786"/>
                    <a:pt x="11121" y="512"/>
                  </a:cubicBezTo>
                  <a:cubicBezTo>
                    <a:pt x="11121" y="227"/>
                    <a:pt x="10895" y="1"/>
                    <a:pt x="10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23"/>
            <p:cNvSpPr/>
            <p:nvPr/>
          </p:nvSpPr>
          <p:spPr>
            <a:xfrm>
              <a:off x="1011813" y="1959440"/>
              <a:ext cx="9557" cy="9590"/>
            </a:xfrm>
            <a:custGeom>
              <a:avLst/>
              <a:gdLst/>
              <a:ahLst/>
              <a:cxnLst/>
              <a:rect l="l" t="t" r="r" b="b"/>
              <a:pathLst>
                <a:path w="286" h="287" extrusionOk="0"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cubicBezTo>
                    <a:pt x="0" y="227"/>
                    <a:pt x="60" y="286"/>
                    <a:pt x="143" y="286"/>
                  </a:cubicBezTo>
                  <a:cubicBezTo>
                    <a:pt x="226" y="286"/>
                    <a:pt x="286" y="227"/>
                    <a:pt x="286" y="144"/>
                  </a:cubicBezTo>
                  <a:cubicBezTo>
                    <a:pt x="286" y="60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1032898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55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55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105438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1075469" y="1959841"/>
              <a:ext cx="9958" cy="9991"/>
            </a:xfrm>
            <a:custGeom>
              <a:avLst/>
              <a:gdLst/>
              <a:ahLst/>
              <a:cxnLst/>
              <a:rect l="l" t="t" r="r" b="b"/>
              <a:pathLst>
                <a:path w="298" h="299" extrusionOk="0">
                  <a:moveTo>
                    <a:pt x="143" y="1"/>
                  </a:moveTo>
                  <a:cubicBezTo>
                    <a:pt x="72" y="1"/>
                    <a:pt x="0" y="72"/>
                    <a:pt x="0" y="143"/>
                  </a:cubicBezTo>
                  <a:cubicBezTo>
                    <a:pt x="0" y="227"/>
                    <a:pt x="72" y="298"/>
                    <a:pt x="143" y="298"/>
                  </a:cubicBezTo>
                  <a:cubicBezTo>
                    <a:pt x="226" y="298"/>
                    <a:pt x="298" y="227"/>
                    <a:pt x="298" y="143"/>
                  </a:cubicBezTo>
                  <a:cubicBezTo>
                    <a:pt x="298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1096954" y="1959841"/>
              <a:ext cx="9557" cy="9991"/>
            </a:xfrm>
            <a:custGeom>
              <a:avLst/>
              <a:gdLst/>
              <a:ahLst/>
              <a:cxnLst/>
              <a:rect l="l" t="t" r="r" b="b"/>
              <a:pathLst>
                <a:path w="286" h="299" extrusionOk="0">
                  <a:moveTo>
                    <a:pt x="143" y="1"/>
                  </a:moveTo>
                  <a:cubicBezTo>
                    <a:pt x="60" y="1"/>
                    <a:pt x="0" y="72"/>
                    <a:pt x="0" y="143"/>
                  </a:cubicBezTo>
                  <a:cubicBezTo>
                    <a:pt x="0" y="227"/>
                    <a:pt x="60" y="298"/>
                    <a:pt x="143" y="298"/>
                  </a:cubicBezTo>
                  <a:cubicBezTo>
                    <a:pt x="226" y="298"/>
                    <a:pt x="286" y="227"/>
                    <a:pt x="286" y="143"/>
                  </a:cubicBezTo>
                  <a:cubicBezTo>
                    <a:pt x="286" y="72"/>
                    <a:pt x="226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1132742" y="2000407"/>
              <a:ext cx="86779" cy="59345"/>
            </a:xfrm>
            <a:custGeom>
              <a:avLst/>
              <a:gdLst/>
              <a:ahLst/>
              <a:cxnLst/>
              <a:rect l="l" t="t" r="r" b="b"/>
              <a:pathLst>
                <a:path w="2597" h="1776" extrusionOk="0">
                  <a:moveTo>
                    <a:pt x="1277" y="1"/>
                  </a:moveTo>
                  <a:cubicBezTo>
                    <a:pt x="572" y="1"/>
                    <a:pt x="1" y="580"/>
                    <a:pt x="1" y="1287"/>
                  </a:cubicBezTo>
                  <a:lnTo>
                    <a:pt x="1" y="1775"/>
                  </a:lnTo>
                  <a:lnTo>
                    <a:pt x="441" y="1775"/>
                  </a:lnTo>
                  <a:lnTo>
                    <a:pt x="441" y="1287"/>
                  </a:lnTo>
                  <a:cubicBezTo>
                    <a:pt x="441" y="811"/>
                    <a:pt x="822" y="430"/>
                    <a:pt x="1299" y="430"/>
                  </a:cubicBezTo>
                  <a:cubicBezTo>
                    <a:pt x="1775" y="430"/>
                    <a:pt x="2156" y="811"/>
                    <a:pt x="2156" y="1287"/>
                  </a:cubicBezTo>
                  <a:lnTo>
                    <a:pt x="2156" y="1775"/>
                  </a:lnTo>
                  <a:lnTo>
                    <a:pt x="2596" y="1775"/>
                  </a:lnTo>
                  <a:lnTo>
                    <a:pt x="2596" y="1287"/>
                  </a:lnTo>
                  <a:cubicBezTo>
                    <a:pt x="2596" y="573"/>
                    <a:pt x="2013" y="1"/>
                    <a:pt x="1299" y="1"/>
                  </a:cubicBezTo>
                  <a:cubicBezTo>
                    <a:pt x="1291" y="1"/>
                    <a:pt x="1284" y="1"/>
                    <a:pt x="12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117237" y="2059718"/>
              <a:ext cx="117788" cy="86344"/>
            </a:xfrm>
            <a:custGeom>
              <a:avLst/>
              <a:gdLst/>
              <a:ahLst/>
              <a:cxnLst/>
              <a:rect l="l" t="t" r="r" b="b"/>
              <a:pathLst>
                <a:path w="3525" h="2584" extrusionOk="0">
                  <a:moveTo>
                    <a:pt x="393" y="0"/>
                  </a:moveTo>
                  <a:cubicBezTo>
                    <a:pt x="179" y="0"/>
                    <a:pt x="0" y="179"/>
                    <a:pt x="0" y="393"/>
                  </a:cubicBezTo>
                  <a:lnTo>
                    <a:pt x="0" y="2191"/>
                  </a:lnTo>
                  <a:cubicBezTo>
                    <a:pt x="0" y="2405"/>
                    <a:pt x="179" y="2584"/>
                    <a:pt x="393" y="2584"/>
                  </a:cubicBezTo>
                  <a:lnTo>
                    <a:pt x="3132" y="2584"/>
                  </a:lnTo>
                  <a:cubicBezTo>
                    <a:pt x="3346" y="2584"/>
                    <a:pt x="3525" y="2405"/>
                    <a:pt x="3525" y="2191"/>
                  </a:cubicBezTo>
                  <a:lnTo>
                    <a:pt x="3525" y="393"/>
                  </a:lnTo>
                  <a:cubicBezTo>
                    <a:pt x="3525" y="179"/>
                    <a:pt x="3346" y="0"/>
                    <a:pt x="3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165756" y="2084779"/>
              <a:ext cx="20751" cy="20717"/>
            </a:xfrm>
            <a:custGeom>
              <a:avLst/>
              <a:gdLst/>
              <a:ahLst/>
              <a:cxnLst/>
              <a:rect l="l" t="t" r="r" b="b"/>
              <a:pathLst>
                <a:path w="621" h="620" extrusionOk="0">
                  <a:moveTo>
                    <a:pt x="311" y="0"/>
                  </a:moveTo>
                  <a:cubicBezTo>
                    <a:pt x="144" y="0"/>
                    <a:pt x="1" y="131"/>
                    <a:pt x="1" y="310"/>
                  </a:cubicBezTo>
                  <a:cubicBezTo>
                    <a:pt x="1" y="476"/>
                    <a:pt x="144" y="619"/>
                    <a:pt x="311" y="619"/>
                  </a:cubicBezTo>
                  <a:cubicBezTo>
                    <a:pt x="477" y="619"/>
                    <a:pt x="620" y="476"/>
                    <a:pt x="620" y="310"/>
                  </a:cubicBezTo>
                  <a:cubicBezTo>
                    <a:pt x="620" y="131"/>
                    <a:pt x="477" y="0"/>
                    <a:pt x="311" y="0"/>
                  </a:cubicBez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65388" y="2098680"/>
              <a:ext cx="21887" cy="25095"/>
            </a:xfrm>
            <a:custGeom>
              <a:avLst/>
              <a:gdLst/>
              <a:ahLst/>
              <a:cxnLst/>
              <a:rect l="l" t="t" r="r" b="b"/>
              <a:pathLst>
                <a:path w="655" h="751" extrusionOk="0">
                  <a:moveTo>
                    <a:pt x="274" y="1"/>
                  </a:moveTo>
                  <a:lnTo>
                    <a:pt x="0" y="751"/>
                  </a:lnTo>
                  <a:lnTo>
                    <a:pt x="655" y="751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rgbClr val="D9E9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095350" y="1711200"/>
              <a:ext cx="161161" cy="16116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2418" y="0"/>
                  </a:moveTo>
                  <a:cubicBezTo>
                    <a:pt x="1084" y="0"/>
                    <a:pt x="1" y="1084"/>
                    <a:pt x="1" y="2405"/>
                  </a:cubicBezTo>
                  <a:cubicBezTo>
                    <a:pt x="1" y="3739"/>
                    <a:pt x="1084" y="4822"/>
                    <a:pt x="2418" y="4822"/>
                  </a:cubicBezTo>
                  <a:cubicBezTo>
                    <a:pt x="3751" y="4822"/>
                    <a:pt x="4823" y="3739"/>
                    <a:pt x="4823" y="2405"/>
                  </a:cubicBezTo>
                  <a:cubicBezTo>
                    <a:pt x="4823" y="1084"/>
                    <a:pt x="3751" y="0"/>
                    <a:pt x="24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371860" y="1842487"/>
              <a:ext cx="292047" cy="122165"/>
            </a:xfrm>
            <a:custGeom>
              <a:avLst/>
              <a:gdLst/>
              <a:ahLst/>
              <a:cxnLst/>
              <a:rect l="l" t="t" r="r" b="b"/>
              <a:pathLst>
                <a:path w="8740" h="3656" fill="none" extrusionOk="0">
                  <a:moveTo>
                    <a:pt x="0" y="3655"/>
                  </a:moveTo>
                  <a:lnTo>
                    <a:pt x="8740" y="3620"/>
                  </a:lnTo>
                  <a:lnTo>
                    <a:pt x="8740" y="0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533388" y="1778431"/>
              <a:ext cx="106527" cy="91022"/>
            </a:xfrm>
            <a:custGeom>
              <a:avLst/>
              <a:gdLst/>
              <a:ahLst/>
              <a:cxnLst/>
              <a:rect l="l" t="t" r="r" b="b"/>
              <a:pathLst>
                <a:path w="3188" h="2724" extrusionOk="0">
                  <a:moveTo>
                    <a:pt x="1155" y="1020"/>
                  </a:moveTo>
                  <a:cubicBezTo>
                    <a:pt x="1331" y="1020"/>
                    <a:pt x="1501" y="1156"/>
                    <a:pt x="1501" y="1358"/>
                  </a:cubicBezTo>
                  <a:cubicBezTo>
                    <a:pt x="1501" y="1548"/>
                    <a:pt x="1346" y="1691"/>
                    <a:pt x="1155" y="1691"/>
                  </a:cubicBezTo>
                  <a:lnTo>
                    <a:pt x="1155" y="1703"/>
                  </a:lnTo>
                  <a:cubicBezTo>
                    <a:pt x="858" y="1703"/>
                    <a:pt x="703" y="1334"/>
                    <a:pt x="917" y="1120"/>
                  </a:cubicBezTo>
                  <a:cubicBezTo>
                    <a:pt x="986" y="1051"/>
                    <a:pt x="1071" y="1020"/>
                    <a:pt x="1155" y="1020"/>
                  </a:cubicBezTo>
                  <a:close/>
                  <a:moveTo>
                    <a:pt x="1822" y="0"/>
                  </a:moveTo>
                  <a:cubicBezTo>
                    <a:pt x="608" y="0"/>
                    <a:pt x="0" y="1477"/>
                    <a:pt x="858" y="2322"/>
                  </a:cubicBezTo>
                  <a:cubicBezTo>
                    <a:pt x="1135" y="2599"/>
                    <a:pt x="1477" y="2723"/>
                    <a:pt x="1812" y="2723"/>
                  </a:cubicBezTo>
                  <a:cubicBezTo>
                    <a:pt x="2514" y="2723"/>
                    <a:pt x="3187" y="2180"/>
                    <a:pt x="3179" y="1358"/>
                  </a:cubicBezTo>
                  <a:cubicBezTo>
                    <a:pt x="3179" y="608"/>
                    <a:pt x="2572" y="0"/>
                    <a:pt x="1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622907" y="1810643"/>
              <a:ext cx="142448" cy="26298"/>
            </a:xfrm>
            <a:custGeom>
              <a:avLst/>
              <a:gdLst/>
              <a:ahLst/>
              <a:cxnLst/>
              <a:rect l="l" t="t" r="r" b="b"/>
              <a:pathLst>
                <a:path w="4263" h="787" extrusionOk="0">
                  <a:moveTo>
                    <a:pt x="0" y="1"/>
                  </a:moveTo>
                  <a:lnTo>
                    <a:pt x="0" y="787"/>
                  </a:lnTo>
                  <a:lnTo>
                    <a:pt x="4263" y="787"/>
                  </a:lnTo>
                  <a:lnTo>
                    <a:pt x="3870" y="144"/>
                  </a:lnTo>
                  <a:lnTo>
                    <a:pt x="3453" y="48"/>
                  </a:lnTo>
                  <a:lnTo>
                    <a:pt x="3453" y="310"/>
                  </a:lnTo>
                  <a:lnTo>
                    <a:pt x="3239" y="60"/>
                  </a:lnTo>
                  <a:lnTo>
                    <a:pt x="2989" y="48"/>
                  </a:lnTo>
                  <a:lnTo>
                    <a:pt x="2989" y="310"/>
                  </a:lnTo>
                  <a:lnTo>
                    <a:pt x="2655" y="48"/>
                  </a:lnTo>
                  <a:lnTo>
                    <a:pt x="2501" y="48"/>
                  </a:lnTo>
                  <a:lnTo>
                    <a:pt x="2524" y="310"/>
                  </a:lnTo>
                  <a:lnTo>
                    <a:pt x="2227" y="310"/>
                  </a:lnTo>
                  <a:lnTo>
                    <a:pt x="2227" y="1"/>
                  </a:lnTo>
                  <a:lnTo>
                    <a:pt x="1989" y="1"/>
                  </a:lnTo>
                  <a:lnTo>
                    <a:pt x="1929" y="310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62" name="Google Shape;1062;p23"/>
            <p:cNvGrpSpPr/>
            <p:nvPr/>
          </p:nvGrpSpPr>
          <p:grpSpPr>
            <a:xfrm>
              <a:off x="1126435" y="1744416"/>
              <a:ext cx="102674" cy="128333"/>
              <a:chOff x="6633934" y="1531372"/>
              <a:chExt cx="163884" cy="204841"/>
            </a:xfrm>
          </p:grpSpPr>
          <p:sp>
            <p:nvSpPr>
              <p:cNvPr id="1063" name="Google Shape;1063;p23"/>
              <p:cNvSpPr/>
              <p:nvPr/>
            </p:nvSpPr>
            <p:spPr>
              <a:xfrm>
                <a:off x="6664666" y="1531372"/>
                <a:ext cx="102450" cy="1024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4" name="Google Shape;1064;p23"/>
              <p:cNvSpPr/>
              <p:nvPr/>
            </p:nvSpPr>
            <p:spPr>
              <a:xfrm>
                <a:off x="6633934" y="1631930"/>
                <a:ext cx="163884" cy="104282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" name="Picture 4" descr="Flutter Logo | 01 - PNG Logo Vector Brand Downloads (SVG, EPS)">
            <a:extLst>
              <a:ext uri="{FF2B5EF4-FFF2-40B4-BE49-F238E27FC236}">
                <a16:creationId xmlns:a16="http://schemas.microsoft.com/office/drawing/2014/main" id="{7E0C0B26-AA94-8024-F0C5-65546E33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25" y="839176"/>
            <a:ext cx="1260400" cy="93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A2A4ED-5693-4C00-738F-EBE58A18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22" y="2757622"/>
            <a:ext cx="2199406" cy="219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474AA448-6E49-C5CF-7F81-8167F5F44BFD}"/>
              </a:ext>
            </a:extLst>
          </p:cNvPr>
          <p:cNvCxnSpPr>
            <a:cxnSpLocks/>
          </p:cNvCxnSpPr>
          <p:nvPr/>
        </p:nvCxnSpPr>
        <p:spPr>
          <a:xfrm flipV="1">
            <a:off x="2370401" y="2840443"/>
            <a:ext cx="810507" cy="7159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B4BA5765-A557-4C0B-69E4-EB4D08B011B2}"/>
              </a:ext>
            </a:extLst>
          </p:cNvPr>
          <p:cNvCxnSpPr>
            <a:cxnSpLocks/>
          </p:cNvCxnSpPr>
          <p:nvPr/>
        </p:nvCxnSpPr>
        <p:spPr>
          <a:xfrm>
            <a:off x="2386805" y="1680117"/>
            <a:ext cx="837858" cy="63467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8384C-24CD-54CE-0757-881399E7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Présentation du projet</a:t>
            </a:r>
            <a:endParaRPr lang="fr-FR" dirty="0"/>
          </a:p>
        </p:txBody>
      </p:sp>
      <p:grpSp>
        <p:nvGrpSpPr>
          <p:cNvPr id="3" name="Google Shape;295;p18">
            <a:extLst>
              <a:ext uri="{FF2B5EF4-FFF2-40B4-BE49-F238E27FC236}">
                <a16:creationId xmlns:a16="http://schemas.microsoft.com/office/drawing/2014/main" id="{17A0208A-7ABD-60D5-6B47-65FC3171301D}"/>
              </a:ext>
            </a:extLst>
          </p:cNvPr>
          <p:cNvGrpSpPr/>
          <p:nvPr/>
        </p:nvGrpSpPr>
        <p:grpSpPr>
          <a:xfrm>
            <a:off x="2927559" y="2092209"/>
            <a:ext cx="3288881" cy="1876746"/>
            <a:chOff x="2925068" y="2092209"/>
            <a:chExt cx="3288881" cy="1876746"/>
          </a:xfrm>
        </p:grpSpPr>
        <p:sp>
          <p:nvSpPr>
            <p:cNvPr id="4" name="Google Shape;296;p18">
              <a:extLst>
                <a:ext uri="{FF2B5EF4-FFF2-40B4-BE49-F238E27FC236}">
                  <a16:creationId xmlns:a16="http://schemas.microsoft.com/office/drawing/2014/main" id="{9C6F3593-C9AF-94B4-E338-0EE597B48DB1}"/>
                </a:ext>
              </a:extLst>
            </p:cNvPr>
            <p:cNvSpPr/>
            <p:nvPr/>
          </p:nvSpPr>
          <p:spPr>
            <a:xfrm>
              <a:off x="3215525" y="2092209"/>
              <a:ext cx="2707966" cy="1691850"/>
            </a:xfrm>
            <a:custGeom>
              <a:avLst/>
              <a:gdLst/>
              <a:ahLst/>
              <a:cxnLst/>
              <a:rect l="l" t="t" r="r" b="b"/>
              <a:pathLst>
                <a:path w="82309" h="51424" extrusionOk="0">
                  <a:moveTo>
                    <a:pt x="2334" y="0"/>
                  </a:moveTo>
                  <a:cubicBezTo>
                    <a:pt x="1036" y="0"/>
                    <a:pt x="0" y="1036"/>
                    <a:pt x="0" y="2334"/>
                  </a:cubicBezTo>
                  <a:lnTo>
                    <a:pt x="0" y="51423"/>
                  </a:lnTo>
                  <a:lnTo>
                    <a:pt x="82308" y="51423"/>
                  </a:lnTo>
                  <a:lnTo>
                    <a:pt x="82308" y="2334"/>
                  </a:lnTo>
                  <a:cubicBezTo>
                    <a:pt x="82308" y="1036"/>
                    <a:pt x="81273" y="0"/>
                    <a:pt x="79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97;p18">
              <a:extLst>
                <a:ext uri="{FF2B5EF4-FFF2-40B4-BE49-F238E27FC236}">
                  <a16:creationId xmlns:a16="http://schemas.microsoft.com/office/drawing/2014/main" id="{AD938501-1A27-9CC6-8EB8-37A918F80A7E}"/>
                </a:ext>
              </a:extLst>
            </p:cNvPr>
            <p:cNvSpPr/>
            <p:nvPr/>
          </p:nvSpPr>
          <p:spPr>
            <a:xfrm>
              <a:off x="3323634" y="2235192"/>
              <a:ext cx="2492537" cy="1468557"/>
            </a:xfrm>
            <a:custGeom>
              <a:avLst/>
              <a:gdLst/>
              <a:ahLst/>
              <a:cxnLst/>
              <a:rect l="l" t="t" r="r" b="b"/>
              <a:pathLst>
                <a:path w="75761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60" y="44637"/>
                  </a:lnTo>
                  <a:lnTo>
                    <a:pt x="757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98;p18">
              <a:extLst>
                <a:ext uri="{FF2B5EF4-FFF2-40B4-BE49-F238E27FC236}">
                  <a16:creationId xmlns:a16="http://schemas.microsoft.com/office/drawing/2014/main" id="{F0511DC5-4288-2E13-2EC4-A2BDD8AAD9B9}"/>
                </a:ext>
              </a:extLst>
            </p:cNvPr>
            <p:cNvSpPr/>
            <p:nvPr/>
          </p:nvSpPr>
          <p:spPr>
            <a:xfrm>
              <a:off x="2925068" y="3784023"/>
              <a:ext cx="3288881" cy="184931"/>
            </a:xfrm>
            <a:custGeom>
              <a:avLst/>
              <a:gdLst/>
              <a:ahLst/>
              <a:cxnLst/>
              <a:rect l="l" t="t" r="r" b="b"/>
              <a:pathLst>
                <a:path w="99966" h="5621" extrusionOk="0">
                  <a:moveTo>
                    <a:pt x="1" y="0"/>
                  </a:moveTo>
                  <a:lnTo>
                    <a:pt x="1" y="2703"/>
                  </a:lnTo>
                  <a:cubicBezTo>
                    <a:pt x="1" y="4310"/>
                    <a:pt x="1311" y="5620"/>
                    <a:pt x="2918" y="5620"/>
                  </a:cubicBezTo>
                  <a:lnTo>
                    <a:pt x="97049" y="5620"/>
                  </a:lnTo>
                  <a:cubicBezTo>
                    <a:pt x="98656" y="5620"/>
                    <a:pt x="99966" y="4310"/>
                    <a:pt x="99966" y="2703"/>
                  </a:cubicBezTo>
                  <a:lnTo>
                    <a:pt x="99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99;p18">
              <a:extLst>
                <a:ext uri="{FF2B5EF4-FFF2-40B4-BE49-F238E27FC236}">
                  <a16:creationId xmlns:a16="http://schemas.microsoft.com/office/drawing/2014/main" id="{C40F7DF4-9E07-085B-03C6-E50F76E94CC6}"/>
                </a:ext>
              </a:extLst>
            </p:cNvPr>
            <p:cNvSpPr/>
            <p:nvPr/>
          </p:nvSpPr>
          <p:spPr>
            <a:xfrm>
              <a:off x="4180924" y="3783234"/>
              <a:ext cx="777592" cy="56062"/>
            </a:xfrm>
            <a:custGeom>
              <a:avLst/>
              <a:gdLst/>
              <a:ahLst/>
              <a:cxnLst/>
              <a:rect l="l" t="t" r="r" b="b"/>
              <a:pathLst>
                <a:path w="23635" h="1704" extrusionOk="0">
                  <a:moveTo>
                    <a:pt x="0" y="1"/>
                  </a:moveTo>
                  <a:lnTo>
                    <a:pt x="0" y="822"/>
                  </a:lnTo>
                  <a:cubicBezTo>
                    <a:pt x="0" y="1310"/>
                    <a:pt x="405" y="1703"/>
                    <a:pt x="881" y="1703"/>
                  </a:cubicBezTo>
                  <a:lnTo>
                    <a:pt x="22753" y="1703"/>
                  </a:lnTo>
                  <a:cubicBezTo>
                    <a:pt x="23229" y="1703"/>
                    <a:pt x="23622" y="1310"/>
                    <a:pt x="23634" y="822"/>
                  </a:cubicBezTo>
                  <a:lnTo>
                    <a:pt x="23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300;p18">
              <a:extLst>
                <a:ext uri="{FF2B5EF4-FFF2-40B4-BE49-F238E27FC236}">
                  <a16:creationId xmlns:a16="http://schemas.microsoft.com/office/drawing/2014/main" id="{6A193F85-6169-63FF-1812-896A500CB01C}"/>
                </a:ext>
              </a:extLst>
            </p:cNvPr>
            <p:cNvSpPr/>
            <p:nvPr/>
          </p:nvSpPr>
          <p:spPr>
            <a:xfrm>
              <a:off x="3323059" y="2235192"/>
              <a:ext cx="2492899" cy="1468557"/>
            </a:xfrm>
            <a:custGeom>
              <a:avLst/>
              <a:gdLst/>
              <a:ahLst/>
              <a:cxnLst/>
              <a:rect l="l" t="t" r="r" b="b"/>
              <a:pathLst>
                <a:path w="75772" h="44637" extrusionOk="0">
                  <a:moveTo>
                    <a:pt x="1" y="0"/>
                  </a:moveTo>
                  <a:lnTo>
                    <a:pt x="1" y="44637"/>
                  </a:lnTo>
                  <a:lnTo>
                    <a:pt x="757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301;p18">
              <a:extLst>
                <a:ext uri="{FF2B5EF4-FFF2-40B4-BE49-F238E27FC236}">
                  <a16:creationId xmlns:a16="http://schemas.microsoft.com/office/drawing/2014/main" id="{B3A46990-BD90-688A-3436-DDD66139B1E1}"/>
                </a:ext>
              </a:extLst>
            </p:cNvPr>
            <p:cNvSpPr/>
            <p:nvPr/>
          </p:nvSpPr>
          <p:spPr>
            <a:xfrm>
              <a:off x="4150738" y="2399297"/>
              <a:ext cx="837535" cy="1077278"/>
            </a:xfrm>
            <a:custGeom>
              <a:avLst/>
              <a:gdLst/>
              <a:ahLst/>
              <a:cxnLst/>
              <a:rect l="l" t="t" r="r" b="b"/>
              <a:pathLst>
                <a:path w="25457" h="32744" extrusionOk="0">
                  <a:moveTo>
                    <a:pt x="12728" y="1"/>
                  </a:moveTo>
                  <a:lnTo>
                    <a:pt x="1" y="3775"/>
                  </a:lnTo>
                  <a:lnTo>
                    <a:pt x="1" y="22182"/>
                  </a:lnTo>
                  <a:cubicBezTo>
                    <a:pt x="5156" y="31398"/>
                    <a:pt x="12728" y="32743"/>
                    <a:pt x="12728" y="32743"/>
                  </a:cubicBezTo>
                  <a:cubicBezTo>
                    <a:pt x="12728" y="32743"/>
                    <a:pt x="20301" y="31386"/>
                    <a:pt x="25456" y="22182"/>
                  </a:cubicBezTo>
                  <a:lnTo>
                    <a:pt x="25456" y="3775"/>
                  </a:lnTo>
                  <a:lnTo>
                    <a:pt x="1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02;p18">
              <a:extLst>
                <a:ext uri="{FF2B5EF4-FFF2-40B4-BE49-F238E27FC236}">
                  <a16:creationId xmlns:a16="http://schemas.microsoft.com/office/drawing/2014/main" id="{0B7ED963-39B9-014E-BDBF-6878086D834F}"/>
                </a:ext>
              </a:extLst>
            </p:cNvPr>
            <p:cNvSpPr/>
            <p:nvPr/>
          </p:nvSpPr>
          <p:spPr>
            <a:xfrm>
              <a:off x="4176203" y="2431835"/>
              <a:ext cx="786606" cy="1012201"/>
            </a:xfrm>
            <a:custGeom>
              <a:avLst/>
              <a:gdLst/>
              <a:ahLst/>
              <a:cxnLst/>
              <a:rect l="l" t="t" r="r" b="b"/>
              <a:pathLst>
                <a:path w="23909" h="30766" fill="none" extrusionOk="0">
                  <a:moveTo>
                    <a:pt x="11954" y="0"/>
                  </a:moveTo>
                  <a:lnTo>
                    <a:pt x="1" y="3560"/>
                  </a:lnTo>
                  <a:lnTo>
                    <a:pt x="1" y="20860"/>
                  </a:lnTo>
                  <a:cubicBezTo>
                    <a:pt x="4846" y="29504"/>
                    <a:pt x="11954" y="30766"/>
                    <a:pt x="11954" y="30766"/>
                  </a:cubicBezTo>
                  <a:cubicBezTo>
                    <a:pt x="11954" y="30766"/>
                    <a:pt x="19062" y="29504"/>
                    <a:pt x="23908" y="20860"/>
                  </a:cubicBezTo>
                  <a:lnTo>
                    <a:pt x="23908" y="3560"/>
                  </a:lnTo>
                  <a:close/>
                </a:path>
              </a:pathLst>
            </a:custGeom>
            <a:noFill/>
            <a:ln w="7750" cap="flat" cmpd="sng">
              <a:solidFill>
                <a:srgbClr val="FCFCFC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303;p18">
              <a:extLst>
                <a:ext uri="{FF2B5EF4-FFF2-40B4-BE49-F238E27FC236}">
                  <a16:creationId xmlns:a16="http://schemas.microsoft.com/office/drawing/2014/main" id="{0BA97FF3-F423-479D-EBA2-39D48DD84D94}"/>
                </a:ext>
              </a:extLst>
            </p:cNvPr>
            <p:cNvSpPr/>
            <p:nvPr/>
          </p:nvSpPr>
          <p:spPr>
            <a:xfrm>
              <a:off x="4479392" y="2781627"/>
              <a:ext cx="180226" cy="313011"/>
            </a:xfrm>
            <a:custGeom>
              <a:avLst/>
              <a:gdLst/>
              <a:ahLst/>
              <a:cxnLst/>
              <a:rect l="l" t="t" r="r" b="b"/>
              <a:pathLst>
                <a:path w="5478" h="9514" extrusionOk="0">
                  <a:moveTo>
                    <a:pt x="2739" y="0"/>
                  </a:moveTo>
                  <a:cubicBezTo>
                    <a:pt x="1227" y="0"/>
                    <a:pt x="1" y="1239"/>
                    <a:pt x="1" y="2739"/>
                  </a:cubicBezTo>
                  <a:cubicBezTo>
                    <a:pt x="1" y="3810"/>
                    <a:pt x="608" y="4715"/>
                    <a:pt x="1501" y="5180"/>
                  </a:cubicBezTo>
                  <a:lnTo>
                    <a:pt x="1489" y="5180"/>
                  </a:lnTo>
                  <a:lnTo>
                    <a:pt x="310" y="9513"/>
                  </a:lnTo>
                  <a:lnTo>
                    <a:pt x="5168" y="9513"/>
                  </a:lnTo>
                  <a:lnTo>
                    <a:pt x="3978" y="5180"/>
                  </a:lnTo>
                  <a:cubicBezTo>
                    <a:pt x="4871" y="4727"/>
                    <a:pt x="5478" y="3810"/>
                    <a:pt x="5478" y="2739"/>
                  </a:cubicBezTo>
                  <a:cubicBezTo>
                    <a:pt x="5478" y="1215"/>
                    <a:pt x="4251" y="0"/>
                    <a:pt x="2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oogle Shape;243;p17">
            <a:extLst>
              <a:ext uri="{FF2B5EF4-FFF2-40B4-BE49-F238E27FC236}">
                <a16:creationId xmlns:a16="http://schemas.microsoft.com/office/drawing/2014/main" id="{FF949AF4-0C5F-5399-4E86-BFBBEA670FA2}"/>
              </a:ext>
            </a:extLst>
          </p:cNvPr>
          <p:cNvGrpSpPr/>
          <p:nvPr/>
        </p:nvGrpSpPr>
        <p:grpSpPr>
          <a:xfrm>
            <a:off x="457200" y="1232235"/>
            <a:ext cx="2444850" cy="1199600"/>
            <a:chOff x="586950" y="3164500"/>
            <a:chExt cx="2444850" cy="1199600"/>
          </a:xfrm>
        </p:grpSpPr>
        <p:sp>
          <p:nvSpPr>
            <p:cNvPr id="13" name="Google Shape;244;p17">
              <a:extLst>
                <a:ext uri="{FF2B5EF4-FFF2-40B4-BE49-F238E27FC236}">
                  <a16:creationId xmlns:a16="http://schemas.microsoft.com/office/drawing/2014/main" id="{1C26F75A-77DD-4BE7-087E-A6D388115BA6}"/>
                </a:ext>
              </a:extLst>
            </p:cNvPr>
            <p:cNvSpPr/>
            <p:nvPr/>
          </p:nvSpPr>
          <p:spPr>
            <a:xfrm>
              <a:off x="114300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Google Shape;245;p17">
              <a:extLst>
                <a:ext uri="{FF2B5EF4-FFF2-40B4-BE49-F238E27FC236}">
                  <a16:creationId xmlns:a16="http://schemas.microsoft.com/office/drawing/2014/main" id="{B2D48EDD-3C20-7907-9C07-CB63E37D5F7A}"/>
                </a:ext>
              </a:extLst>
            </p:cNvPr>
            <p:cNvGrpSpPr/>
            <p:nvPr/>
          </p:nvGrpSpPr>
          <p:grpSpPr>
            <a:xfrm>
              <a:off x="586950" y="3164500"/>
              <a:ext cx="1035875" cy="1068625"/>
              <a:chOff x="586950" y="3164500"/>
              <a:chExt cx="1035875" cy="1068625"/>
            </a:xfrm>
          </p:grpSpPr>
          <p:sp>
            <p:nvSpPr>
              <p:cNvPr id="15" name="Google Shape;246;p17">
                <a:extLst>
                  <a:ext uri="{FF2B5EF4-FFF2-40B4-BE49-F238E27FC236}">
                    <a16:creationId xmlns:a16="http://schemas.microsoft.com/office/drawing/2014/main" id="{45E08AC3-860D-209D-79C0-3139999DAEE3}"/>
                  </a:ext>
                </a:extLst>
              </p:cNvPr>
              <p:cNvSpPr/>
              <p:nvPr/>
            </p:nvSpPr>
            <p:spPr>
              <a:xfrm>
                <a:off x="739050" y="3394900"/>
                <a:ext cx="774525" cy="775100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1004" extrusionOk="0">
                    <a:moveTo>
                      <a:pt x="3001" y="0"/>
                    </a:moveTo>
                    <a:cubicBezTo>
                      <a:pt x="1358" y="0"/>
                      <a:pt x="1" y="1346"/>
                      <a:pt x="1" y="3012"/>
                    </a:cubicBezTo>
                    <a:lnTo>
                      <a:pt x="1" y="27992"/>
                    </a:lnTo>
                    <a:cubicBezTo>
                      <a:pt x="1" y="29647"/>
                      <a:pt x="1334" y="31004"/>
                      <a:pt x="3001" y="31004"/>
                    </a:cubicBezTo>
                    <a:lnTo>
                      <a:pt x="3001" y="30992"/>
                    </a:lnTo>
                    <a:lnTo>
                      <a:pt x="27980" y="30992"/>
                    </a:lnTo>
                    <a:cubicBezTo>
                      <a:pt x="29635" y="30992"/>
                      <a:pt x="30981" y="29647"/>
                      <a:pt x="30981" y="27980"/>
                    </a:cubicBezTo>
                    <a:lnTo>
                      <a:pt x="30981" y="3012"/>
                    </a:lnTo>
                    <a:cubicBezTo>
                      <a:pt x="30981" y="1358"/>
                      <a:pt x="29647" y="0"/>
                      <a:pt x="279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247;p17">
                <a:extLst>
                  <a:ext uri="{FF2B5EF4-FFF2-40B4-BE49-F238E27FC236}">
                    <a16:creationId xmlns:a16="http://schemas.microsoft.com/office/drawing/2014/main" id="{A2BC4E5F-EA81-ED71-C8C7-CA23FC20D3C3}"/>
                  </a:ext>
                </a:extLst>
              </p:cNvPr>
              <p:cNvSpPr/>
              <p:nvPr/>
            </p:nvSpPr>
            <p:spPr>
              <a:xfrm>
                <a:off x="727750" y="3383875"/>
                <a:ext cx="797150" cy="7968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74" extrusionOk="0">
                    <a:moveTo>
                      <a:pt x="28432" y="894"/>
                    </a:moveTo>
                    <a:cubicBezTo>
                      <a:pt x="29849" y="894"/>
                      <a:pt x="30992" y="2037"/>
                      <a:pt x="30992" y="3453"/>
                    </a:cubicBezTo>
                    <a:lnTo>
                      <a:pt x="30992" y="28421"/>
                    </a:lnTo>
                    <a:cubicBezTo>
                      <a:pt x="30992" y="29838"/>
                      <a:pt x="29849" y="30981"/>
                      <a:pt x="28432" y="30981"/>
                    </a:cubicBezTo>
                    <a:lnTo>
                      <a:pt x="3453" y="30981"/>
                    </a:lnTo>
                    <a:cubicBezTo>
                      <a:pt x="2048" y="30981"/>
                      <a:pt x="893" y="29838"/>
                      <a:pt x="893" y="28421"/>
                    </a:cubicBezTo>
                    <a:lnTo>
                      <a:pt x="893" y="3453"/>
                    </a:lnTo>
                    <a:cubicBezTo>
                      <a:pt x="893" y="2037"/>
                      <a:pt x="2048" y="894"/>
                      <a:pt x="3453" y="894"/>
                    </a:cubicBezTo>
                    <a:close/>
                    <a:moveTo>
                      <a:pt x="3453" y="1"/>
                    </a:moveTo>
                    <a:cubicBezTo>
                      <a:pt x="1548" y="1"/>
                      <a:pt x="0" y="1548"/>
                      <a:pt x="0" y="3453"/>
                    </a:cubicBezTo>
                    <a:lnTo>
                      <a:pt x="0" y="28421"/>
                    </a:lnTo>
                    <a:cubicBezTo>
                      <a:pt x="0" y="30326"/>
                      <a:pt x="1548" y="31874"/>
                      <a:pt x="3453" y="31874"/>
                    </a:cubicBezTo>
                    <a:lnTo>
                      <a:pt x="28432" y="31874"/>
                    </a:lnTo>
                    <a:cubicBezTo>
                      <a:pt x="30337" y="31874"/>
                      <a:pt x="31885" y="30326"/>
                      <a:pt x="31885" y="28421"/>
                    </a:cubicBezTo>
                    <a:lnTo>
                      <a:pt x="31885" y="3453"/>
                    </a:lnTo>
                    <a:cubicBezTo>
                      <a:pt x="31885" y="1548"/>
                      <a:pt x="30337" y="1"/>
                      <a:pt x="284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248;p17">
                <a:extLst>
                  <a:ext uri="{FF2B5EF4-FFF2-40B4-BE49-F238E27FC236}">
                    <a16:creationId xmlns:a16="http://schemas.microsoft.com/office/drawing/2014/main" id="{233D5270-4D0B-16BA-F72D-3FCE2C89E45D}"/>
                  </a:ext>
                </a:extLst>
              </p:cNvPr>
              <p:cNvSpPr/>
              <p:nvPr/>
            </p:nvSpPr>
            <p:spPr>
              <a:xfrm>
                <a:off x="1153100" y="3164500"/>
                <a:ext cx="322375" cy="585825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23433" extrusionOk="0">
                    <a:moveTo>
                      <a:pt x="2024" y="1"/>
                    </a:moveTo>
                    <a:cubicBezTo>
                      <a:pt x="905" y="1"/>
                      <a:pt x="0" y="918"/>
                      <a:pt x="0" y="2025"/>
                    </a:cubicBezTo>
                    <a:lnTo>
                      <a:pt x="0" y="21408"/>
                    </a:lnTo>
                    <a:cubicBezTo>
                      <a:pt x="0" y="22527"/>
                      <a:pt x="905" y="23432"/>
                      <a:pt x="2024" y="23432"/>
                    </a:cubicBezTo>
                    <a:lnTo>
                      <a:pt x="10847" y="23432"/>
                    </a:lnTo>
                    <a:cubicBezTo>
                      <a:pt x="11966" y="23432"/>
                      <a:pt x="12871" y="22527"/>
                      <a:pt x="12871" y="21408"/>
                    </a:cubicBezTo>
                    <a:lnTo>
                      <a:pt x="12871" y="2049"/>
                    </a:lnTo>
                    <a:cubicBezTo>
                      <a:pt x="12895" y="918"/>
                      <a:pt x="11978" y="1"/>
                      <a:pt x="108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49;p17">
                <a:extLst>
                  <a:ext uri="{FF2B5EF4-FFF2-40B4-BE49-F238E27FC236}">
                    <a16:creationId xmlns:a16="http://schemas.microsoft.com/office/drawing/2014/main" id="{1FAE87D4-552B-8D7A-FB61-0468108B8D90}"/>
                  </a:ext>
                </a:extLst>
              </p:cNvPr>
              <p:cNvSpPr/>
              <p:nvPr/>
            </p:nvSpPr>
            <p:spPr>
              <a:xfrm>
                <a:off x="1288225" y="3211525"/>
                <a:ext cx="52125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442" extrusionOk="0">
                    <a:moveTo>
                      <a:pt x="227" y="1"/>
                    </a:moveTo>
                    <a:cubicBezTo>
                      <a:pt x="108" y="1"/>
                      <a:pt x="1" y="108"/>
                      <a:pt x="1" y="227"/>
                    </a:cubicBezTo>
                    <a:cubicBezTo>
                      <a:pt x="13" y="346"/>
                      <a:pt x="108" y="441"/>
                      <a:pt x="227" y="441"/>
                    </a:cubicBezTo>
                    <a:lnTo>
                      <a:pt x="1858" y="441"/>
                    </a:lnTo>
                    <a:cubicBezTo>
                      <a:pt x="1977" y="441"/>
                      <a:pt x="2084" y="346"/>
                      <a:pt x="2084" y="227"/>
                    </a:cubicBezTo>
                    <a:cubicBezTo>
                      <a:pt x="2084" y="108"/>
                      <a:pt x="1977" y="1"/>
                      <a:pt x="18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250;p17">
                <a:extLst>
                  <a:ext uri="{FF2B5EF4-FFF2-40B4-BE49-F238E27FC236}">
                    <a16:creationId xmlns:a16="http://schemas.microsoft.com/office/drawing/2014/main" id="{3E265389-33A5-6D9C-2893-77C3340E3CC0}"/>
                  </a:ext>
                </a:extLst>
              </p:cNvPr>
              <p:cNvSpPr/>
              <p:nvPr/>
            </p:nvSpPr>
            <p:spPr>
              <a:xfrm>
                <a:off x="1183150" y="3246075"/>
                <a:ext cx="261675" cy="400075"/>
              </a:xfrm>
              <a:custGeom>
                <a:avLst/>
                <a:gdLst/>
                <a:ahLst/>
                <a:cxnLst/>
                <a:rect l="l" t="t" r="r" b="b"/>
                <a:pathLst>
                  <a:path w="10467" h="16003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lnTo>
                      <a:pt x="1" y="15466"/>
                    </a:lnTo>
                    <a:cubicBezTo>
                      <a:pt x="1" y="15764"/>
                      <a:pt x="239" y="16002"/>
                      <a:pt x="537" y="16002"/>
                    </a:cubicBezTo>
                    <a:lnTo>
                      <a:pt x="9931" y="16002"/>
                    </a:lnTo>
                    <a:cubicBezTo>
                      <a:pt x="10228" y="16002"/>
                      <a:pt x="10466" y="15764"/>
                      <a:pt x="10466" y="15466"/>
                    </a:cubicBezTo>
                    <a:lnTo>
                      <a:pt x="10466" y="536"/>
                    </a:lnTo>
                    <a:cubicBezTo>
                      <a:pt x="10466" y="238"/>
                      <a:pt x="10228" y="0"/>
                      <a:pt x="99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251;p17">
                <a:extLst>
                  <a:ext uri="{FF2B5EF4-FFF2-40B4-BE49-F238E27FC236}">
                    <a16:creationId xmlns:a16="http://schemas.microsoft.com/office/drawing/2014/main" id="{09E4C1DB-B7FC-2E0F-0828-E793FBEC14F9}"/>
                  </a:ext>
                </a:extLst>
              </p:cNvPr>
              <p:cNvSpPr/>
              <p:nvPr/>
            </p:nvSpPr>
            <p:spPr>
              <a:xfrm>
                <a:off x="1281075" y="3658625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23" y="381"/>
                    </a:moveTo>
                    <a:cubicBezTo>
                      <a:pt x="1858" y="381"/>
                      <a:pt x="2275" y="810"/>
                      <a:pt x="2275" y="1334"/>
                    </a:cubicBezTo>
                    <a:cubicBezTo>
                      <a:pt x="2299" y="1869"/>
                      <a:pt x="1858" y="2286"/>
                      <a:pt x="1323" y="2286"/>
                    </a:cubicBezTo>
                    <a:cubicBezTo>
                      <a:pt x="787" y="2286"/>
                      <a:pt x="370" y="1846"/>
                      <a:pt x="370" y="1334"/>
                    </a:cubicBezTo>
                    <a:cubicBezTo>
                      <a:pt x="370" y="798"/>
                      <a:pt x="811" y="381"/>
                      <a:pt x="1323" y="381"/>
                    </a:cubicBezTo>
                    <a:close/>
                    <a:moveTo>
                      <a:pt x="1323" y="0"/>
                    </a:moveTo>
                    <a:cubicBezTo>
                      <a:pt x="596" y="0"/>
                      <a:pt x="1" y="595"/>
                      <a:pt x="1" y="1334"/>
                    </a:cubicBezTo>
                    <a:cubicBezTo>
                      <a:pt x="1" y="2060"/>
                      <a:pt x="596" y="2655"/>
                      <a:pt x="1323" y="2655"/>
                    </a:cubicBezTo>
                    <a:cubicBezTo>
                      <a:pt x="2049" y="2655"/>
                      <a:pt x="2644" y="2060"/>
                      <a:pt x="2644" y="1334"/>
                    </a:cubicBezTo>
                    <a:cubicBezTo>
                      <a:pt x="2656" y="595"/>
                      <a:pt x="2061" y="0"/>
                      <a:pt x="13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52;p17">
                <a:extLst>
                  <a:ext uri="{FF2B5EF4-FFF2-40B4-BE49-F238E27FC236}">
                    <a16:creationId xmlns:a16="http://schemas.microsoft.com/office/drawing/2014/main" id="{61613311-2672-3A03-0D1D-49772ACB59D7}"/>
                  </a:ext>
                </a:extLst>
              </p:cNvPr>
              <p:cNvSpPr/>
              <p:nvPr/>
            </p:nvSpPr>
            <p:spPr>
              <a:xfrm>
                <a:off x="771800" y="4009250"/>
                <a:ext cx="13427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2918" extrusionOk="0">
                    <a:moveTo>
                      <a:pt x="0" y="1"/>
                    </a:moveTo>
                    <a:lnTo>
                      <a:pt x="0" y="2918"/>
                    </a:lnTo>
                    <a:lnTo>
                      <a:pt x="5370" y="2918"/>
                    </a:lnTo>
                    <a:lnTo>
                      <a:pt x="537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253;p17">
                <a:extLst>
                  <a:ext uri="{FF2B5EF4-FFF2-40B4-BE49-F238E27FC236}">
                    <a16:creationId xmlns:a16="http://schemas.microsoft.com/office/drawing/2014/main" id="{F9EAA632-B334-0EF7-BAED-244D25A568FA}"/>
                  </a:ext>
                </a:extLst>
              </p:cNvPr>
              <p:cNvSpPr/>
              <p:nvPr/>
            </p:nvSpPr>
            <p:spPr>
              <a:xfrm>
                <a:off x="590525" y="3689875"/>
                <a:ext cx="497100" cy="366125"/>
              </a:xfrm>
              <a:custGeom>
                <a:avLst/>
                <a:gdLst/>
                <a:ahLst/>
                <a:cxnLst/>
                <a:rect l="l" t="t" r="r" b="b"/>
                <a:pathLst>
                  <a:path w="19884" h="14645" extrusionOk="0">
                    <a:moveTo>
                      <a:pt x="1405" y="0"/>
                    </a:moveTo>
                    <a:cubicBezTo>
                      <a:pt x="631" y="0"/>
                      <a:pt x="0" y="631"/>
                      <a:pt x="0" y="1405"/>
                    </a:cubicBezTo>
                    <a:lnTo>
                      <a:pt x="0" y="13252"/>
                    </a:lnTo>
                    <a:cubicBezTo>
                      <a:pt x="0" y="14026"/>
                      <a:pt x="631" y="14645"/>
                      <a:pt x="1405" y="14645"/>
                    </a:cubicBezTo>
                    <a:lnTo>
                      <a:pt x="18491" y="14645"/>
                    </a:lnTo>
                    <a:cubicBezTo>
                      <a:pt x="19265" y="14645"/>
                      <a:pt x="19884" y="14026"/>
                      <a:pt x="19884" y="13252"/>
                    </a:cubicBezTo>
                    <a:lnTo>
                      <a:pt x="19884" y="1405"/>
                    </a:lnTo>
                    <a:cubicBezTo>
                      <a:pt x="19884" y="631"/>
                      <a:pt x="19265" y="0"/>
                      <a:pt x="184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54;p17">
                <a:extLst>
                  <a:ext uri="{FF2B5EF4-FFF2-40B4-BE49-F238E27FC236}">
                    <a16:creationId xmlns:a16="http://schemas.microsoft.com/office/drawing/2014/main" id="{4EBEBF67-9650-7825-A72A-B58056667C8C}"/>
                  </a:ext>
                </a:extLst>
              </p:cNvPr>
              <p:cNvSpPr/>
              <p:nvPr/>
            </p:nvSpPr>
            <p:spPr>
              <a:xfrm>
                <a:off x="586950" y="3686600"/>
                <a:ext cx="504550" cy="37357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14943" extrusionOk="0">
                    <a:moveTo>
                      <a:pt x="18634" y="298"/>
                    </a:moveTo>
                    <a:cubicBezTo>
                      <a:pt x="19312" y="298"/>
                      <a:pt x="19884" y="846"/>
                      <a:pt x="19884" y="1548"/>
                    </a:cubicBezTo>
                    <a:lnTo>
                      <a:pt x="19884" y="13395"/>
                    </a:lnTo>
                    <a:cubicBezTo>
                      <a:pt x="19884" y="14085"/>
                      <a:pt x="19324" y="14645"/>
                      <a:pt x="18634" y="14645"/>
                    </a:cubicBezTo>
                    <a:lnTo>
                      <a:pt x="1548" y="14645"/>
                    </a:lnTo>
                    <a:cubicBezTo>
                      <a:pt x="858" y="14645"/>
                      <a:pt x="298" y="14097"/>
                      <a:pt x="298" y="13395"/>
                    </a:cubicBezTo>
                    <a:lnTo>
                      <a:pt x="298" y="1548"/>
                    </a:lnTo>
                    <a:cubicBezTo>
                      <a:pt x="298" y="858"/>
                      <a:pt x="846" y="298"/>
                      <a:pt x="1548" y="298"/>
                    </a:cubicBezTo>
                    <a:close/>
                    <a:moveTo>
                      <a:pt x="1548" y="0"/>
                    </a:moveTo>
                    <a:cubicBezTo>
                      <a:pt x="691" y="0"/>
                      <a:pt x="1" y="703"/>
                      <a:pt x="1" y="1548"/>
                    </a:cubicBezTo>
                    <a:lnTo>
                      <a:pt x="1" y="13395"/>
                    </a:lnTo>
                    <a:cubicBezTo>
                      <a:pt x="1" y="14240"/>
                      <a:pt x="691" y="14943"/>
                      <a:pt x="1548" y="14943"/>
                    </a:cubicBezTo>
                    <a:lnTo>
                      <a:pt x="18634" y="14943"/>
                    </a:lnTo>
                    <a:cubicBezTo>
                      <a:pt x="19479" y="14943"/>
                      <a:pt x="20182" y="14240"/>
                      <a:pt x="20182" y="13395"/>
                    </a:cubicBezTo>
                    <a:lnTo>
                      <a:pt x="20182" y="1548"/>
                    </a:lnTo>
                    <a:cubicBezTo>
                      <a:pt x="20158" y="691"/>
                      <a:pt x="19479" y="0"/>
                      <a:pt x="186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255;p17">
                <a:extLst>
                  <a:ext uri="{FF2B5EF4-FFF2-40B4-BE49-F238E27FC236}">
                    <a16:creationId xmlns:a16="http://schemas.microsoft.com/office/drawing/2014/main" id="{5456D703-B2B4-B4C3-8A17-AED7CAF99788}"/>
                  </a:ext>
                </a:extLst>
              </p:cNvPr>
              <p:cNvSpPr/>
              <p:nvPr/>
            </p:nvSpPr>
            <p:spPr>
              <a:xfrm>
                <a:off x="611050" y="3710700"/>
                <a:ext cx="455750" cy="325075"/>
              </a:xfrm>
              <a:custGeom>
                <a:avLst/>
                <a:gdLst/>
                <a:ahLst/>
                <a:cxnLst/>
                <a:rect l="l" t="t" r="r" b="b"/>
                <a:pathLst>
                  <a:path w="18230" h="13003" extrusionOk="0">
                    <a:moveTo>
                      <a:pt x="346" y="1"/>
                    </a:moveTo>
                    <a:cubicBezTo>
                      <a:pt x="156" y="1"/>
                      <a:pt x="1" y="155"/>
                      <a:pt x="1" y="346"/>
                    </a:cubicBezTo>
                    <a:lnTo>
                      <a:pt x="1" y="12657"/>
                    </a:lnTo>
                    <a:cubicBezTo>
                      <a:pt x="1" y="12836"/>
                      <a:pt x="144" y="13002"/>
                      <a:pt x="346" y="13002"/>
                    </a:cubicBezTo>
                    <a:lnTo>
                      <a:pt x="17884" y="13002"/>
                    </a:lnTo>
                    <a:cubicBezTo>
                      <a:pt x="18087" y="13002"/>
                      <a:pt x="18229" y="12848"/>
                      <a:pt x="18218" y="12657"/>
                    </a:cubicBezTo>
                    <a:lnTo>
                      <a:pt x="18218" y="346"/>
                    </a:lnTo>
                    <a:cubicBezTo>
                      <a:pt x="18218" y="167"/>
                      <a:pt x="18063" y="1"/>
                      <a:pt x="178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256;p17">
                <a:extLst>
                  <a:ext uri="{FF2B5EF4-FFF2-40B4-BE49-F238E27FC236}">
                    <a16:creationId xmlns:a16="http://schemas.microsoft.com/office/drawing/2014/main" id="{6C7B3A13-32E1-C663-2E59-0660E62ABC41}"/>
                  </a:ext>
                </a:extLst>
              </p:cNvPr>
              <p:cNvSpPr/>
              <p:nvPr/>
            </p:nvSpPr>
            <p:spPr>
              <a:xfrm>
                <a:off x="713750" y="4082475"/>
                <a:ext cx="25035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727" extrusionOk="0">
                    <a:moveTo>
                      <a:pt x="72" y="1"/>
                    </a:moveTo>
                    <a:cubicBezTo>
                      <a:pt x="24" y="1"/>
                      <a:pt x="1" y="36"/>
                      <a:pt x="1" y="72"/>
                    </a:cubicBezTo>
                    <a:lnTo>
                      <a:pt x="1" y="655"/>
                    </a:lnTo>
                    <a:cubicBezTo>
                      <a:pt x="1" y="703"/>
                      <a:pt x="24" y="727"/>
                      <a:pt x="72" y="727"/>
                    </a:cubicBezTo>
                    <a:lnTo>
                      <a:pt x="9930" y="727"/>
                    </a:lnTo>
                    <a:cubicBezTo>
                      <a:pt x="9966" y="727"/>
                      <a:pt x="10014" y="691"/>
                      <a:pt x="10002" y="655"/>
                    </a:cubicBezTo>
                    <a:lnTo>
                      <a:pt x="10002" y="72"/>
                    </a:lnTo>
                    <a:cubicBezTo>
                      <a:pt x="10002" y="36"/>
                      <a:pt x="9966" y="1"/>
                      <a:pt x="9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57;p17">
                <a:extLst>
                  <a:ext uri="{FF2B5EF4-FFF2-40B4-BE49-F238E27FC236}">
                    <a16:creationId xmlns:a16="http://schemas.microsoft.com/office/drawing/2014/main" id="{420BD558-BAF1-0616-F9AD-3BBF85D54297}"/>
                  </a:ext>
                </a:extLst>
              </p:cNvPr>
              <p:cNvSpPr/>
              <p:nvPr/>
            </p:nvSpPr>
            <p:spPr>
              <a:xfrm>
                <a:off x="1190900" y="3761900"/>
                <a:ext cx="431925" cy="471225"/>
              </a:xfrm>
              <a:custGeom>
                <a:avLst/>
                <a:gdLst/>
                <a:ahLst/>
                <a:cxnLst/>
                <a:rect l="l" t="t" r="r" b="b"/>
                <a:pathLst>
                  <a:path w="17277" h="18849" extrusionOk="0">
                    <a:moveTo>
                      <a:pt x="8597" y="1"/>
                    </a:moveTo>
                    <a:cubicBezTo>
                      <a:pt x="7346" y="858"/>
                      <a:pt x="5703" y="1584"/>
                      <a:pt x="3834" y="2025"/>
                    </a:cubicBezTo>
                    <a:cubicBezTo>
                      <a:pt x="2590" y="2310"/>
                      <a:pt x="1357" y="2442"/>
                      <a:pt x="209" y="2442"/>
                    </a:cubicBezTo>
                    <a:cubicBezTo>
                      <a:pt x="159" y="2442"/>
                      <a:pt x="109" y="2442"/>
                      <a:pt x="60" y="2441"/>
                    </a:cubicBezTo>
                    <a:cubicBezTo>
                      <a:pt x="36" y="2560"/>
                      <a:pt x="0" y="2679"/>
                      <a:pt x="0" y="2799"/>
                    </a:cubicBezTo>
                    <a:cubicBezTo>
                      <a:pt x="0" y="16562"/>
                      <a:pt x="8620" y="18848"/>
                      <a:pt x="8620" y="18848"/>
                    </a:cubicBezTo>
                    <a:cubicBezTo>
                      <a:pt x="8620" y="18848"/>
                      <a:pt x="17241" y="16562"/>
                      <a:pt x="17241" y="2799"/>
                    </a:cubicBezTo>
                    <a:cubicBezTo>
                      <a:pt x="17276" y="2679"/>
                      <a:pt x="17241" y="2560"/>
                      <a:pt x="17217" y="2441"/>
                    </a:cubicBezTo>
                    <a:cubicBezTo>
                      <a:pt x="17167" y="2442"/>
                      <a:pt x="17118" y="2442"/>
                      <a:pt x="17068" y="2442"/>
                    </a:cubicBezTo>
                    <a:cubicBezTo>
                      <a:pt x="15920" y="2442"/>
                      <a:pt x="14698" y="2310"/>
                      <a:pt x="13442" y="2025"/>
                    </a:cubicBezTo>
                    <a:cubicBezTo>
                      <a:pt x="11573" y="1584"/>
                      <a:pt x="9930" y="858"/>
                      <a:pt x="8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58;p17">
                <a:extLst>
                  <a:ext uri="{FF2B5EF4-FFF2-40B4-BE49-F238E27FC236}">
                    <a16:creationId xmlns:a16="http://schemas.microsoft.com/office/drawing/2014/main" id="{4597607A-88E8-2EEC-34DD-4272D2BA9CFA}"/>
                  </a:ext>
                </a:extLst>
              </p:cNvPr>
              <p:cNvSpPr/>
              <p:nvPr/>
            </p:nvSpPr>
            <p:spPr>
              <a:xfrm>
                <a:off x="1315625" y="3911025"/>
                <a:ext cx="1985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788" fill="none" extrusionOk="0">
                    <a:moveTo>
                      <a:pt x="0" y="3025"/>
                    </a:moveTo>
                    <a:lnTo>
                      <a:pt x="3024" y="5787"/>
                    </a:lnTo>
                    <a:lnTo>
                      <a:pt x="7942" y="1"/>
                    </a:lnTo>
                  </a:path>
                </a:pathLst>
              </a:custGeom>
              <a:noFill/>
              <a:ln w="1487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1" name="Google Shape;163;p17">
            <a:extLst>
              <a:ext uri="{FF2B5EF4-FFF2-40B4-BE49-F238E27FC236}">
                <a16:creationId xmlns:a16="http://schemas.microsoft.com/office/drawing/2014/main" id="{87BE7A33-6BFC-E169-79B1-53CBE371FF73}"/>
              </a:ext>
            </a:extLst>
          </p:cNvPr>
          <p:cNvGrpSpPr/>
          <p:nvPr/>
        </p:nvGrpSpPr>
        <p:grpSpPr>
          <a:xfrm>
            <a:off x="6506897" y="3476575"/>
            <a:ext cx="2335900" cy="1087500"/>
            <a:chOff x="695900" y="1484200"/>
            <a:chExt cx="2335900" cy="1087500"/>
          </a:xfrm>
        </p:grpSpPr>
        <p:sp>
          <p:nvSpPr>
            <p:cNvPr id="32" name="Google Shape;164;p17">
              <a:extLst>
                <a:ext uri="{FF2B5EF4-FFF2-40B4-BE49-F238E27FC236}">
                  <a16:creationId xmlns:a16="http://schemas.microsoft.com/office/drawing/2014/main" id="{EC941200-D263-4F74-1D1D-3D271D4118BC}"/>
                </a:ext>
              </a:extLst>
            </p:cNvPr>
            <p:cNvSpPr/>
            <p:nvPr/>
          </p:nvSpPr>
          <p:spPr>
            <a:xfrm>
              <a:off x="114300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3" name="Google Shape;165;p17">
              <a:extLst>
                <a:ext uri="{FF2B5EF4-FFF2-40B4-BE49-F238E27FC236}">
                  <a16:creationId xmlns:a16="http://schemas.microsoft.com/office/drawing/2014/main" id="{2716ED15-F6B5-E900-3213-E6AC1CF5C0EB}"/>
                </a:ext>
              </a:extLst>
            </p:cNvPr>
            <p:cNvGrpSpPr/>
            <p:nvPr/>
          </p:nvGrpSpPr>
          <p:grpSpPr>
            <a:xfrm>
              <a:off x="695900" y="1629888"/>
              <a:ext cx="982875" cy="845650"/>
              <a:chOff x="695900" y="1629888"/>
              <a:chExt cx="982875" cy="845650"/>
            </a:xfrm>
          </p:grpSpPr>
          <p:sp>
            <p:nvSpPr>
              <p:cNvPr id="34" name="Google Shape;166;p17">
                <a:extLst>
                  <a:ext uri="{FF2B5EF4-FFF2-40B4-BE49-F238E27FC236}">
                    <a16:creationId xmlns:a16="http://schemas.microsoft.com/office/drawing/2014/main" id="{D9F39539-4A69-E4D4-D5F5-FFA86DDE26B1}"/>
                  </a:ext>
                </a:extLst>
              </p:cNvPr>
              <p:cNvSpPr/>
              <p:nvPr/>
            </p:nvSpPr>
            <p:spPr>
              <a:xfrm>
                <a:off x="739050" y="1641188"/>
                <a:ext cx="7745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81" h="30993" extrusionOk="0">
                    <a:moveTo>
                      <a:pt x="3001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34" y="30993"/>
                      <a:pt x="3001" y="30993"/>
                    </a:cubicBezTo>
                    <a:lnTo>
                      <a:pt x="3001" y="30981"/>
                    </a:lnTo>
                    <a:lnTo>
                      <a:pt x="27980" y="30981"/>
                    </a:lnTo>
                    <a:cubicBezTo>
                      <a:pt x="29635" y="30981"/>
                      <a:pt x="30981" y="29647"/>
                      <a:pt x="30981" y="27980"/>
                    </a:cubicBezTo>
                    <a:lnTo>
                      <a:pt x="30981" y="3001"/>
                    </a:lnTo>
                    <a:cubicBezTo>
                      <a:pt x="30981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167;p17">
                <a:extLst>
                  <a:ext uri="{FF2B5EF4-FFF2-40B4-BE49-F238E27FC236}">
                    <a16:creationId xmlns:a16="http://schemas.microsoft.com/office/drawing/2014/main" id="{058CF32F-CE2A-B595-951A-C2F5EB2F9183}"/>
                  </a:ext>
                </a:extLst>
              </p:cNvPr>
              <p:cNvSpPr/>
              <p:nvPr/>
            </p:nvSpPr>
            <p:spPr>
              <a:xfrm>
                <a:off x="727750" y="1629888"/>
                <a:ext cx="7971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86" h="31886" extrusionOk="0">
                    <a:moveTo>
                      <a:pt x="28432" y="893"/>
                    </a:moveTo>
                    <a:cubicBezTo>
                      <a:pt x="29849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49" y="30992"/>
                      <a:pt x="28432" y="30992"/>
                    </a:cubicBezTo>
                    <a:lnTo>
                      <a:pt x="3453" y="30992"/>
                    </a:lnTo>
                    <a:cubicBezTo>
                      <a:pt x="2048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48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32" y="31885"/>
                    </a:lnTo>
                    <a:cubicBezTo>
                      <a:pt x="30337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85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68;p17">
                <a:extLst>
                  <a:ext uri="{FF2B5EF4-FFF2-40B4-BE49-F238E27FC236}">
                    <a16:creationId xmlns:a16="http://schemas.microsoft.com/office/drawing/2014/main" id="{DD64EBEB-272D-F1F6-9026-0D9881A47ABA}"/>
                  </a:ext>
                </a:extLst>
              </p:cNvPr>
              <p:cNvSpPr/>
              <p:nvPr/>
            </p:nvSpPr>
            <p:spPr>
              <a:xfrm>
                <a:off x="809000" y="1723038"/>
                <a:ext cx="287575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3" h="11860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lnTo>
                      <a:pt x="1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77"/>
                      <a:pt x="11026" y="1"/>
                      <a:pt x="1041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69;p17">
                <a:extLst>
                  <a:ext uri="{FF2B5EF4-FFF2-40B4-BE49-F238E27FC236}">
                    <a16:creationId xmlns:a16="http://schemas.microsoft.com/office/drawing/2014/main" id="{D3307B19-E79E-5F82-F323-17C5D8D228CE}"/>
                  </a:ext>
                </a:extLst>
              </p:cNvPr>
              <p:cNvSpPr/>
              <p:nvPr/>
            </p:nvSpPr>
            <p:spPr>
              <a:xfrm>
                <a:off x="886400" y="1757888"/>
                <a:ext cx="1330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5334" extrusionOk="0">
                    <a:moveTo>
                      <a:pt x="2655" y="0"/>
                    </a:moveTo>
                    <a:cubicBezTo>
                      <a:pt x="1191" y="0"/>
                      <a:pt x="0" y="1191"/>
                      <a:pt x="0" y="2667"/>
                    </a:cubicBezTo>
                    <a:cubicBezTo>
                      <a:pt x="0" y="4143"/>
                      <a:pt x="1191" y="5334"/>
                      <a:pt x="2655" y="5334"/>
                    </a:cubicBezTo>
                    <a:cubicBezTo>
                      <a:pt x="4132" y="5334"/>
                      <a:pt x="5322" y="4143"/>
                      <a:pt x="5322" y="2667"/>
                    </a:cubicBezTo>
                    <a:cubicBezTo>
                      <a:pt x="5322" y="1191"/>
                      <a:pt x="4132" y="0"/>
                      <a:pt x="2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170;p17">
                <a:extLst>
                  <a:ext uri="{FF2B5EF4-FFF2-40B4-BE49-F238E27FC236}">
                    <a16:creationId xmlns:a16="http://schemas.microsoft.com/office/drawing/2014/main" id="{D27052B6-9F0E-53F9-B0EE-E42B55B7D715}"/>
                  </a:ext>
                </a:extLst>
              </p:cNvPr>
              <p:cNvSpPr/>
              <p:nvPr/>
            </p:nvSpPr>
            <p:spPr>
              <a:xfrm>
                <a:off x="859900" y="1914738"/>
                <a:ext cx="186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32" extrusionOk="0">
                    <a:moveTo>
                      <a:pt x="3144" y="1"/>
                    </a:moveTo>
                    <a:cubicBezTo>
                      <a:pt x="1406" y="1"/>
                      <a:pt x="1" y="1406"/>
                      <a:pt x="1" y="3132"/>
                    </a:cubicBezTo>
                    <a:lnTo>
                      <a:pt x="7442" y="3132"/>
                    </a:lnTo>
                    <a:cubicBezTo>
                      <a:pt x="7442" y="1394"/>
                      <a:pt x="6049" y="1"/>
                      <a:pt x="4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71;p17">
                <a:extLst>
                  <a:ext uri="{FF2B5EF4-FFF2-40B4-BE49-F238E27FC236}">
                    <a16:creationId xmlns:a16="http://schemas.microsoft.com/office/drawing/2014/main" id="{BE8D4FBE-61F8-6035-56B4-A7886BE1F725}"/>
                  </a:ext>
                </a:extLst>
              </p:cNvPr>
              <p:cNvSpPr/>
              <p:nvPr/>
            </p:nvSpPr>
            <p:spPr>
              <a:xfrm>
                <a:off x="1326625" y="2152863"/>
                <a:ext cx="352150" cy="322675"/>
              </a:xfrm>
              <a:custGeom>
                <a:avLst/>
                <a:gdLst/>
                <a:ahLst/>
                <a:cxnLst/>
                <a:rect l="l" t="t" r="r" b="b"/>
                <a:pathLst>
                  <a:path w="14086" h="12907" extrusionOk="0">
                    <a:moveTo>
                      <a:pt x="858" y="1"/>
                    </a:moveTo>
                    <a:cubicBezTo>
                      <a:pt x="382" y="1"/>
                      <a:pt x="1" y="382"/>
                      <a:pt x="1" y="858"/>
                    </a:cubicBezTo>
                    <a:lnTo>
                      <a:pt x="1" y="12050"/>
                    </a:lnTo>
                    <a:cubicBezTo>
                      <a:pt x="1" y="12526"/>
                      <a:pt x="382" y="12907"/>
                      <a:pt x="858" y="12907"/>
                    </a:cubicBezTo>
                    <a:lnTo>
                      <a:pt x="13228" y="12907"/>
                    </a:lnTo>
                    <a:cubicBezTo>
                      <a:pt x="13693" y="12907"/>
                      <a:pt x="14074" y="12538"/>
                      <a:pt x="14086" y="12050"/>
                    </a:cubicBezTo>
                    <a:lnTo>
                      <a:pt x="14086" y="858"/>
                    </a:lnTo>
                    <a:cubicBezTo>
                      <a:pt x="14086" y="382"/>
                      <a:pt x="13705" y="1"/>
                      <a:pt x="132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172;p17">
                <a:extLst>
                  <a:ext uri="{FF2B5EF4-FFF2-40B4-BE49-F238E27FC236}">
                    <a16:creationId xmlns:a16="http://schemas.microsoft.com/office/drawing/2014/main" id="{F3234B19-FA9E-E7B7-0C5E-32880A2A0588}"/>
                  </a:ext>
                </a:extLst>
              </p:cNvPr>
              <p:cNvSpPr/>
              <p:nvPr/>
            </p:nvSpPr>
            <p:spPr>
              <a:xfrm>
                <a:off x="1376325" y="1932313"/>
                <a:ext cx="253050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490" extrusionOk="0">
                    <a:moveTo>
                      <a:pt x="5049" y="1226"/>
                    </a:moveTo>
                    <a:cubicBezTo>
                      <a:pt x="7157" y="1226"/>
                      <a:pt x="8871" y="2941"/>
                      <a:pt x="8871" y="5048"/>
                    </a:cubicBezTo>
                    <a:lnTo>
                      <a:pt x="8871" y="12252"/>
                    </a:lnTo>
                    <a:lnTo>
                      <a:pt x="1227" y="12252"/>
                    </a:lnTo>
                    <a:lnTo>
                      <a:pt x="1227" y="5048"/>
                    </a:lnTo>
                    <a:cubicBezTo>
                      <a:pt x="1227" y="2941"/>
                      <a:pt x="2930" y="1226"/>
                      <a:pt x="5049" y="1226"/>
                    </a:cubicBezTo>
                    <a:close/>
                    <a:moveTo>
                      <a:pt x="5061" y="0"/>
                    </a:moveTo>
                    <a:cubicBezTo>
                      <a:pt x="2275" y="0"/>
                      <a:pt x="1" y="2262"/>
                      <a:pt x="1" y="5060"/>
                    </a:cubicBezTo>
                    <a:lnTo>
                      <a:pt x="1" y="12883"/>
                    </a:lnTo>
                    <a:cubicBezTo>
                      <a:pt x="1" y="13204"/>
                      <a:pt x="275" y="13490"/>
                      <a:pt x="608" y="13490"/>
                    </a:cubicBezTo>
                    <a:lnTo>
                      <a:pt x="9502" y="13490"/>
                    </a:lnTo>
                    <a:cubicBezTo>
                      <a:pt x="9835" y="13490"/>
                      <a:pt x="10109" y="13204"/>
                      <a:pt x="10121" y="12883"/>
                    </a:cubicBezTo>
                    <a:lnTo>
                      <a:pt x="10121" y="5060"/>
                    </a:lnTo>
                    <a:cubicBezTo>
                      <a:pt x="10121" y="2286"/>
                      <a:pt x="7847" y="0"/>
                      <a:pt x="50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73;p17">
                <a:extLst>
                  <a:ext uri="{FF2B5EF4-FFF2-40B4-BE49-F238E27FC236}">
                    <a16:creationId xmlns:a16="http://schemas.microsoft.com/office/drawing/2014/main" id="{8A0E7CC0-BB3B-B36C-B3D4-8D08BE9D22E2}"/>
                  </a:ext>
                </a:extLst>
              </p:cNvPr>
              <p:cNvSpPr/>
              <p:nvPr/>
            </p:nvSpPr>
            <p:spPr>
              <a:xfrm>
                <a:off x="1446575" y="2239788"/>
                <a:ext cx="111650" cy="111650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6" extrusionOk="0">
                    <a:moveTo>
                      <a:pt x="2239" y="0"/>
                    </a:moveTo>
                    <a:cubicBezTo>
                      <a:pt x="1001" y="0"/>
                      <a:pt x="1" y="1000"/>
                      <a:pt x="1" y="2227"/>
                    </a:cubicBezTo>
                    <a:cubicBezTo>
                      <a:pt x="1" y="3465"/>
                      <a:pt x="1001" y="4465"/>
                      <a:pt x="2239" y="4465"/>
                    </a:cubicBezTo>
                    <a:cubicBezTo>
                      <a:pt x="3466" y="4465"/>
                      <a:pt x="4466" y="3465"/>
                      <a:pt x="4466" y="2227"/>
                    </a:cubicBezTo>
                    <a:cubicBezTo>
                      <a:pt x="4466" y="1000"/>
                      <a:pt x="3466" y="0"/>
                      <a:pt x="22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74;p17">
                <a:extLst>
                  <a:ext uri="{FF2B5EF4-FFF2-40B4-BE49-F238E27FC236}">
                    <a16:creationId xmlns:a16="http://schemas.microsoft.com/office/drawing/2014/main" id="{5539B361-F8DF-9A48-0159-9BE0DE5D1C0E}"/>
                  </a:ext>
                </a:extLst>
              </p:cNvPr>
              <p:cNvSpPr/>
              <p:nvPr/>
            </p:nvSpPr>
            <p:spPr>
              <a:xfrm>
                <a:off x="1477250" y="2331763"/>
                <a:ext cx="5062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2311" extrusionOk="0">
                    <a:moveTo>
                      <a:pt x="0" y="0"/>
                    </a:moveTo>
                    <a:lnTo>
                      <a:pt x="0" y="2310"/>
                    </a:lnTo>
                    <a:lnTo>
                      <a:pt x="2024" y="2310"/>
                    </a:lnTo>
                    <a:lnTo>
                      <a:pt x="202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75;p17">
                <a:extLst>
                  <a:ext uri="{FF2B5EF4-FFF2-40B4-BE49-F238E27FC236}">
                    <a16:creationId xmlns:a16="http://schemas.microsoft.com/office/drawing/2014/main" id="{78673792-848A-1883-B780-3D83D0308525}"/>
                  </a:ext>
                </a:extLst>
              </p:cNvPr>
              <p:cNvSpPr/>
              <p:nvPr/>
            </p:nvSpPr>
            <p:spPr>
              <a:xfrm>
                <a:off x="1136125" y="1751613"/>
                <a:ext cx="2976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3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76;p17">
                <a:extLst>
                  <a:ext uri="{FF2B5EF4-FFF2-40B4-BE49-F238E27FC236}">
                    <a16:creationId xmlns:a16="http://schemas.microsoft.com/office/drawing/2014/main" id="{734D4DA0-570F-64BC-5770-9324CA990720}"/>
                  </a:ext>
                </a:extLst>
              </p:cNvPr>
              <p:cNvSpPr/>
              <p:nvPr/>
            </p:nvSpPr>
            <p:spPr>
              <a:xfrm>
                <a:off x="1136125" y="182276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11907" y="1132"/>
                    </a:lnTo>
                    <a:lnTo>
                      <a:pt x="11907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77;p17">
                <a:extLst>
                  <a:ext uri="{FF2B5EF4-FFF2-40B4-BE49-F238E27FC236}">
                    <a16:creationId xmlns:a16="http://schemas.microsoft.com/office/drawing/2014/main" id="{8FBFC9A4-0345-FD34-0E4D-1012731B8629}"/>
                  </a:ext>
                </a:extLst>
              </p:cNvPr>
              <p:cNvSpPr/>
              <p:nvPr/>
            </p:nvSpPr>
            <p:spPr>
              <a:xfrm>
                <a:off x="1136125" y="1893613"/>
                <a:ext cx="2976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11907" y="1131"/>
                    </a:lnTo>
                    <a:lnTo>
                      <a:pt x="11907" y="0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78;p17">
                <a:extLst>
                  <a:ext uri="{FF2B5EF4-FFF2-40B4-BE49-F238E27FC236}">
                    <a16:creationId xmlns:a16="http://schemas.microsoft.com/office/drawing/2014/main" id="{A2BB6782-2522-0F2C-6A38-181FF165F766}"/>
                  </a:ext>
                </a:extLst>
              </p:cNvPr>
              <p:cNvSpPr/>
              <p:nvPr/>
            </p:nvSpPr>
            <p:spPr>
              <a:xfrm>
                <a:off x="1136125" y="1961463"/>
                <a:ext cx="21375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8550" h="1132" extrusionOk="0">
                    <a:moveTo>
                      <a:pt x="1" y="1"/>
                    </a:moveTo>
                    <a:lnTo>
                      <a:pt x="1" y="1132"/>
                    </a:lnTo>
                    <a:lnTo>
                      <a:pt x="8549" y="1132"/>
                    </a:lnTo>
                    <a:lnTo>
                      <a:pt x="8549" y="1"/>
                    </a:lnTo>
                    <a:close/>
                  </a:path>
                </a:pathLst>
              </a:custGeom>
              <a:solidFill>
                <a:srgbClr val="5B68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79;p17">
                <a:extLst>
                  <a:ext uri="{FF2B5EF4-FFF2-40B4-BE49-F238E27FC236}">
                    <a16:creationId xmlns:a16="http://schemas.microsoft.com/office/drawing/2014/main" id="{BA6E193B-158A-35D6-61A5-9F6BD476F08E}"/>
                  </a:ext>
                </a:extLst>
              </p:cNvPr>
              <p:cNvSpPr/>
              <p:nvPr/>
            </p:nvSpPr>
            <p:spPr>
              <a:xfrm>
                <a:off x="809000" y="2204063"/>
                <a:ext cx="17742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77" extrusionOk="0">
                    <a:moveTo>
                      <a:pt x="1" y="0"/>
                    </a:moveTo>
                    <a:lnTo>
                      <a:pt x="1" y="977"/>
                    </a:lnTo>
                    <a:lnTo>
                      <a:pt x="7097" y="977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80;p17">
                <a:extLst>
                  <a:ext uri="{FF2B5EF4-FFF2-40B4-BE49-F238E27FC236}">
                    <a16:creationId xmlns:a16="http://schemas.microsoft.com/office/drawing/2014/main" id="{5C33A0EF-418C-BF3B-059C-411AD75419FB}"/>
                  </a:ext>
                </a:extLst>
              </p:cNvPr>
              <p:cNvSpPr/>
              <p:nvPr/>
            </p:nvSpPr>
            <p:spPr>
              <a:xfrm>
                <a:off x="809000" y="2134413"/>
                <a:ext cx="4759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9039" h="1775" extrusionOk="0">
                    <a:moveTo>
                      <a:pt x="334" y="0"/>
                    </a:moveTo>
                    <a:cubicBezTo>
                      <a:pt x="143" y="0"/>
                      <a:pt x="1" y="155"/>
                      <a:pt x="1" y="346"/>
                    </a:cubicBezTo>
                    <a:lnTo>
                      <a:pt x="1" y="1429"/>
                    </a:lnTo>
                    <a:cubicBezTo>
                      <a:pt x="1" y="1632"/>
                      <a:pt x="143" y="1774"/>
                      <a:pt x="334" y="1774"/>
                    </a:cubicBezTo>
                    <a:lnTo>
                      <a:pt x="18693" y="1774"/>
                    </a:lnTo>
                    <a:cubicBezTo>
                      <a:pt x="18884" y="1774"/>
                      <a:pt x="19039" y="1632"/>
                      <a:pt x="19039" y="1429"/>
                    </a:cubicBezTo>
                    <a:lnTo>
                      <a:pt x="19039" y="346"/>
                    </a:lnTo>
                    <a:cubicBezTo>
                      <a:pt x="19039" y="155"/>
                      <a:pt x="18884" y="0"/>
                      <a:pt x="18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81;p17">
                <a:extLst>
                  <a:ext uri="{FF2B5EF4-FFF2-40B4-BE49-F238E27FC236}">
                    <a16:creationId xmlns:a16="http://schemas.microsoft.com/office/drawing/2014/main" id="{0E28FFEC-6AE4-1E87-A843-654384B53CA5}"/>
                  </a:ext>
                </a:extLst>
              </p:cNvPr>
              <p:cNvSpPr/>
              <p:nvPr/>
            </p:nvSpPr>
            <p:spPr>
              <a:xfrm>
                <a:off x="809000" y="2086488"/>
                <a:ext cx="177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7097" h="989" extrusionOk="0">
                    <a:moveTo>
                      <a:pt x="1" y="0"/>
                    </a:moveTo>
                    <a:lnTo>
                      <a:pt x="1" y="989"/>
                    </a:lnTo>
                    <a:lnTo>
                      <a:pt x="7097" y="989"/>
                    </a:lnTo>
                    <a:lnTo>
                      <a:pt x="70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82;p17">
                <a:extLst>
                  <a:ext uri="{FF2B5EF4-FFF2-40B4-BE49-F238E27FC236}">
                    <a16:creationId xmlns:a16="http://schemas.microsoft.com/office/drawing/2014/main" id="{BBB2373F-5BA6-039F-9132-8CBB67A51ACB}"/>
                  </a:ext>
                </a:extLst>
              </p:cNvPr>
              <p:cNvSpPr/>
              <p:nvPr/>
            </p:nvSpPr>
            <p:spPr>
              <a:xfrm>
                <a:off x="700050" y="2262113"/>
                <a:ext cx="568850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22754" h="3096" extrusionOk="0">
                    <a:moveTo>
                      <a:pt x="1549" y="0"/>
                    </a:moveTo>
                    <a:cubicBezTo>
                      <a:pt x="691" y="0"/>
                      <a:pt x="1" y="703"/>
                      <a:pt x="1" y="1548"/>
                    </a:cubicBezTo>
                    <a:cubicBezTo>
                      <a:pt x="1" y="2393"/>
                      <a:pt x="691" y="3096"/>
                      <a:pt x="1549" y="3096"/>
                    </a:cubicBezTo>
                    <a:lnTo>
                      <a:pt x="21206" y="3096"/>
                    </a:lnTo>
                    <a:cubicBezTo>
                      <a:pt x="22051" y="3096"/>
                      <a:pt x="22754" y="2393"/>
                      <a:pt x="22754" y="1548"/>
                    </a:cubicBezTo>
                    <a:cubicBezTo>
                      <a:pt x="22754" y="703"/>
                      <a:pt x="22051" y="0"/>
                      <a:pt x="21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83;p17">
                <a:extLst>
                  <a:ext uri="{FF2B5EF4-FFF2-40B4-BE49-F238E27FC236}">
                    <a16:creationId xmlns:a16="http://schemas.microsoft.com/office/drawing/2014/main" id="{18DE8600-5008-ED94-F689-0F68A52CC055}"/>
                  </a:ext>
                </a:extLst>
              </p:cNvPr>
              <p:cNvSpPr/>
              <p:nvPr/>
            </p:nvSpPr>
            <p:spPr>
              <a:xfrm>
                <a:off x="695900" y="2257938"/>
                <a:ext cx="5768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3430" extrusionOk="0">
                    <a:moveTo>
                      <a:pt x="21372" y="334"/>
                    </a:moveTo>
                    <a:cubicBezTo>
                      <a:pt x="22134" y="334"/>
                      <a:pt x="22753" y="953"/>
                      <a:pt x="22753" y="1715"/>
                    </a:cubicBezTo>
                    <a:cubicBezTo>
                      <a:pt x="22753" y="2477"/>
                      <a:pt x="22134" y="3096"/>
                      <a:pt x="21372" y="3096"/>
                    </a:cubicBezTo>
                    <a:lnTo>
                      <a:pt x="1715" y="3096"/>
                    </a:lnTo>
                    <a:cubicBezTo>
                      <a:pt x="953" y="3096"/>
                      <a:pt x="322" y="2477"/>
                      <a:pt x="322" y="1715"/>
                    </a:cubicBezTo>
                    <a:cubicBezTo>
                      <a:pt x="322" y="953"/>
                      <a:pt x="953" y="334"/>
                      <a:pt x="1715" y="334"/>
                    </a:cubicBezTo>
                    <a:close/>
                    <a:moveTo>
                      <a:pt x="1715" y="0"/>
                    </a:moveTo>
                    <a:cubicBezTo>
                      <a:pt x="762" y="0"/>
                      <a:pt x="0" y="774"/>
                      <a:pt x="0" y="1715"/>
                    </a:cubicBezTo>
                    <a:cubicBezTo>
                      <a:pt x="0" y="2656"/>
                      <a:pt x="774" y="3429"/>
                      <a:pt x="1715" y="3429"/>
                    </a:cubicBezTo>
                    <a:lnTo>
                      <a:pt x="21372" y="3429"/>
                    </a:lnTo>
                    <a:cubicBezTo>
                      <a:pt x="22324" y="3429"/>
                      <a:pt x="23075" y="2656"/>
                      <a:pt x="23075" y="1715"/>
                    </a:cubicBezTo>
                    <a:cubicBezTo>
                      <a:pt x="23075" y="774"/>
                      <a:pt x="22313" y="0"/>
                      <a:pt x="21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84;p17">
                <a:extLst>
                  <a:ext uri="{FF2B5EF4-FFF2-40B4-BE49-F238E27FC236}">
                    <a16:creationId xmlns:a16="http://schemas.microsoft.com/office/drawing/2014/main" id="{DE9DC375-6251-7E25-9318-8BE8ACB04223}"/>
                  </a:ext>
                </a:extLst>
              </p:cNvPr>
              <p:cNvSpPr/>
              <p:nvPr/>
            </p:nvSpPr>
            <p:spPr>
              <a:xfrm>
                <a:off x="839075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85;p17">
                <a:extLst>
                  <a:ext uri="{FF2B5EF4-FFF2-40B4-BE49-F238E27FC236}">
                    <a16:creationId xmlns:a16="http://schemas.microsoft.com/office/drawing/2014/main" id="{6618E1DD-0AFA-AE59-8E4D-AD44C319782F}"/>
                  </a:ext>
                </a:extLst>
              </p:cNvPr>
              <p:cNvSpPr/>
              <p:nvPr/>
            </p:nvSpPr>
            <p:spPr>
              <a:xfrm>
                <a:off x="932825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86;p17">
                <a:extLst>
                  <a:ext uri="{FF2B5EF4-FFF2-40B4-BE49-F238E27FC236}">
                    <a16:creationId xmlns:a16="http://schemas.microsoft.com/office/drawing/2014/main" id="{09649047-3B96-80DB-490C-5CFBAEBF7CEC}"/>
                  </a:ext>
                </a:extLst>
              </p:cNvPr>
              <p:cNvSpPr/>
              <p:nvPr/>
            </p:nvSpPr>
            <p:spPr>
              <a:xfrm>
                <a:off x="1026600" y="2284438"/>
                <a:ext cx="32750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0" extrusionOk="0">
                    <a:moveTo>
                      <a:pt x="655" y="0"/>
                    </a:moveTo>
                    <a:cubicBezTo>
                      <a:pt x="298" y="0"/>
                      <a:pt x="0" y="298"/>
                      <a:pt x="0" y="655"/>
                    </a:cubicBezTo>
                    <a:cubicBezTo>
                      <a:pt x="0" y="1012"/>
                      <a:pt x="298" y="1310"/>
                      <a:pt x="655" y="1310"/>
                    </a:cubicBezTo>
                    <a:cubicBezTo>
                      <a:pt x="1012" y="1310"/>
                      <a:pt x="1310" y="1012"/>
                      <a:pt x="1310" y="655"/>
                    </a:cubicBezTo>
                    <a:cubicBezTo>
                      <a:pt x="1310" y="298"/>
                      <a:pt x="1012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87;p17">
                <a:extLst>
                  <a:ext uri="{FF2B5EF4-FFF2-40B4-BE49-F238E27FC236}">
                    <a16:creationId xmlns:a16="http://schemas.microsoft.com/office/drawing/2014/main" id="{F898C4C1-2274-AAE8-E265-985551FF0A56}"/>
                  </a:ext>
                </a:extLst>
              </p:cNvPr>
              <p:cNvSpPr/>
              <p:nvPr/>
            </p:nvSpPr>
            <p:spPr>
              <a:xfrm>
                <a:off x="1120350" y="2284438"/>
                <a:ext cx="3277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310" extrusionOk="0">
                    <a:moveTo>
                      <a:pt x="655" y="0"/>
                    </a:moveTo>
                    <a:cubicBezTo>
                      <a:pt x="298" y="0"/>
                      <a:pt x="1" y="298"/>
                      <a:pt x="1" y="655"/>
                    </a:cubicBezTo>
                    <a:cubicBezTo>
                      <a:pt x="1" y="1012"/>
                      <a:pt x="298" y="1310"/>
                      <a:pt x="655" y="1310"/>
                    </a:cubicBezTo>
                    <a:cubicBezTo>
                      <a:pt x="1013" y="1310"/>
                      <a:pt x="1310" y="1012"/>
                      <a:pt x="1310" y="655"/>
                    </a:cubicBezTo>
                    <a:cubicBezTo>
                      <a:pt x="1310" y="298"/>
                      <a:pt x="1013" y="0"/>
                      <a:pt x="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6" name="Google Shape;259;p17">
            <a:extLst>
              <a:ext uri="{FF2B5EF4-FFF2-40B4-BE49-F238E27FC236}">
                <a16:creationId xmlns:a16="http://schemas.microsoft.com/office/drawing/2014/main" id="{49FD5841-570D-C850-35DD-9FC6D238DB96}"/>
              </a:ext>
            </a:extLst>
          </p:cNvPr>
          <p:cNvGrpSpPr/>
          <p:nvPr/>
        </p:nvGrpSpPr>
        <p:grpSpPr>
          <a:xfrm>
            <a:off x="421347" y="3476575"/>
            <a:ext cx="2399712" cy="1087500"/>
            <a:chOff x="3355838" y="3276600"/>
            <a:chExt cx="2399712" cy="1087500"/>
          </a:xfrm>
        </p:grpSpPr>
        <p:sp>
          <p:nvSpPr>
            <p:cNvPr id="57" name="Google Shape;260;p17">
              <a:extLst>
                <a:ext uri="{FF2B5EF4-FFF2-40B4-BE49-F238E27FC236}">
                  <a16:creationId xmlns:a16="http://schemas.microsoft.com/office/drawing/2014/main" id="{FC889D39-583F-6BB3-D898-447FBE08E60A}"/>
                </a:ext>
              </a:extLst>
            </p:cNvPr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8" name="Google Shape;261;p17">
              <a:extLst>
                <a:ext uri="{FF2B5EF4-FFF2-40B4-BE49-F238E27FC236}">
                  <a16:creationId xmlns:a16="http://schemas.microsoft.com/office/drawing/2014/main" id="{FFD5324A-C2AA-58DA-8B6E-F43AA31A1215}"/>
                </a:ext>
              </a:extLst>
            </p:cNvPr>
            <p:cNvGrpSpPr/>
            <p:nvPr/>
          </p:nvGrpSpPr>
          <p:grpSpPr>
            <a:xfrm>
              <a:off x="3355838" y="3422275"/>
              <a:ext cx="1075450" cy="801625"/>
              <a:chOff x="3355838" y="3422275"/>
              <a:chExt cx="1075450" cy="801625"/>
            </a:xfrm>
          </p:grpSpPr>
          <p:sp>
            <p:nvSpPr>
              <p:cNvPr id="59" name="Google Shape;262;p17">
                <a:extLst>
                  <a:ext uri="{FF2B5EF4-FFF2-40B4-BE49-F238E27FC236}">
                    <a16:creationId xmlns:a16="http://schemas.microsoft.com/office/drawing/2014/main" id="{C687EBC2-A60C-A1E8-9DC0-50A58C474AC8}"/>
                  </a:ext>
                </a:extLst>
              </p:cNvPr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263;p17">
                <a:extLst>
                  <a:ext uri="{FF2B5EF4-FFF2-40B4-BE49-F238E27FC236}">
                    <a16:creationId xmlns:a16="http://schemas.microsoft.com/office/drawing/2014/main" id="{1A1EE6A4-0E15-C20C-E66B-8D592C8E4113}"/>
                  </a:ext>
                </a:extLst>
              </p:cNvPr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264;p17">
                <a:extLst>
                  <a:ext uri="{FF2B5EF4-FFF2-40B4-BE49-F238E27FC236}">
                    <a16:creationId xmlns:a16="http://schemas.microsoft.com/office/drawing/2014/main" id="{BDD0C486-B307-1421-CAD1-9352D9E103D6}"/>
                  </a:ext>
                </a:extLst>
              </p:cNvPr>
              <p:cNvSpPr/>
              <p:nvPr/>
            </p:nvSpPr>
            <p:spPr>
              <a:xfrm>
                <a:off x="3615688" y="3636121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265;p17">
                <a:extLst>
                  <a:ext uri="{FF2B5EF4-FFF2-40B4-BE49-F238E27FC236}">
                    <a16:creationId xmlns:a16="http://schemas.microsoft.com/office/drawing/2014/main" id="{0E3407FB-A2FB-B179-410B-5CE17AB8132D}"/>
                  </a:ext>
                </a:extLst>
              </p:cNvPr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266;p17">
                <a:extLst>
                  <a:ext uri="{FF2B5EF4-FFF2-40B4-BE49-F238E27FC236}">
                    <a16:creationId xmlns:a16="http://schemas.microsoft.com/office/drawing/2014/main" id="{DC4BCC57-17D4-B3D1-1EB7-9AAEE4B9F372}"/>
                  </a:ext>
                </a:extLst>
              </p:cNvPr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70;p17">
                <a:extLst>
                  <a:ext uri="{FF2B5EF4-FFF2-40B4-BE49-F238E27FC236}">
                    <a16:creationId xmlns:a16="http://schemas.microsoft.com/office/drawing/2014/main" id="{7EE5A4F2-6D1F-BD6E-2DEC-327372F664D7}"/>
                  </a:ext>
                </a:extLst>
              </p:cNvPr>
              <p:cNvSpPr/>
              <p:nvPr/>
            </p:nvSpPr>
            <p:spPr>
              <a:xfrm>
                <a:off x="3355838" y="3422275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69" name="ZoneTexte 68">
            <a:extLst>
              <a:ext uri="{FF2B5EF4-FFF2-40B4-BE49-F238E27FC236}">
                <a16:creationId xmlns:a16="http://schemas.microsoft.com/office/drawing/2014/main" id="{51024BCA-4B55-41A8-4D3E-293097D9AE29}"/>
              </a:ext>
            </a:extLst>
          </p:cNvPr>
          <p:cNvSpPr txBox="1"/>
          <p:nvPr/>
        </p:nvSpPr>
        <p:spPr>
          <a:xfrm>
            <a:off x="1474820" y="1726085"/>
            <a:ext cx="1450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multiplateforme</a:t>
            </a:r>
          </a:p>
        </p:txBody>
      </p:sp>
      <p:grpSp>
        <p:nvGrpSpPr>
          <p:cNvPr id="70" name="Google Shape;201;p17">
            <a:extLst>
              <a:ext uri="{FF2B5EF4-FFF2-40B4-BE49-F238E27FC236}">
                <a16:creationId xmlns:a16="http://schemas.microsoft.com/office/drawing/2014/main" id="{05EE5B13-2C63-318E-24BB-EEF73E4701FB}"/>
              </a:ext>
            </a:extLst>
          </p:cNvPr>
          <p:cNvGrpSpPr/>
          <p:nvPr/>
        </p:nvGrpSpPr>
        <p:grpSpPr>
          <a:xfrm>
            <a:off x="6538747" y="1490113"/>
            <a:ext cx="2265250" cy="1087500"/>
            <a:chOff x="3490300" y="1484200"/>
            <a:chExt cx="2265250" cy="1087500"/>
          </a:xfrm>
        </p:grpSpPr>
        <p:sp>
          <p:nvSpPr>
            <p:cNvPr id="71" name="Google Shape;202;p17">
              <a:extLst>
                <a:ext uri="{FF2B5EF4-FFF2-40B4-BE49-F238E27FC236}">
                  <a16:creationId xmlns:a16="http://schemas.microsoft.com/office/drawing/2014/main" id="{F8948CAC-6B1C-C3D2-5233-54BE4361A030}"/>
                </a:ext>
              </a:extLst>
            </p:cNvPr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" name="Google Shape;203;p17">
              <a:extLst>
                <a:ext uri="{FF2B5EF4-FFF2-40B4-BE49-F238E27FC236}">
                  <a16:creationId xmlns:a16="http://schemas.microsoft.com/office/drawing/2014/main" id="{69471E6B-21AF-3AFC-DB66-49B07AC8F440}"/>
                </a:ext>
              </a:extLst>
            </p:cNvPr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73" name="Google Shape;204;p17">
                <a:extLst>
                  <a:ext uri="{FF2B5EF4-FFF2-40B4-BE49-F238E27FC236}">
                    <a16:creationId xmlns:a16="http://schemas.microsoft.com/office/drawing/2014/main" id="{221C4065-7803-3AC1-A032-11C947CB1389}"/>
                  </a:ext>
                </a:extLst>
              </p:cNvPr>
              <p:cNvSpPr/>
              <p:nvPr/>
            </p:nvSpPr>
            <p:spPr>
              <a:xfrm>
                <a:off x="3501300" y="1640537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205;p17">
                <a:extLst>
                  <a:ext uri="{FF2B5EF4-FFF2-40B4-BE49-F238E27FC236}">
                    <a16:creationId xmlns:a16="http://schemas.microsoft.com/office/drawing/2014/main" id="{BD310CE0-9A2C-1FC5-207E-A797C3C0FEB5}"/>
                  </a:ext>
                </a:extLst>
              </p:cNvPr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207;p17">
                <a:extLst>
                  <a:ext uri="{FF2B5EF4-FFF2-40B4-BE49-F238E27FC236}">
                    <a16:creationId xmlns:a16="http://schemas.microsoft.com/office/drawing/2014/main" id="{E1BB5F40-C429-F5A0-95BA-2CBA70BEF5B5}"/>
                  </a:ext>
                </a:extLst>
              </p:cNvPr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208;p17">
                <a:extLst>
                  <a:ext uri="{FF2B5EF4-FFF2-40B4-BE49-F238E27FC236}">
                    <a16:creationId xmlns:a16="http://schemas.microsoft.com/office/drawing/2014/main" id="{DE777EE1-5F12-02D1-3D3E-5019E89B6663}"/>
                  </a:ext>
                </a:extLst>
              </p:cNvPr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209;p17">
                <a:extLst>
                  <a:ext uri="{FF2B5EF4-FFF2-40B4-BE49-F238E27FC236}">
                    <a16:creationId xmlns:a16="http://schemas.microsoft.com/office/drawing/2014/main" id="{BF23D446-A3C5-BA97-4202-FC8ED75DBCEB}"/>
                  </a:ext>
                </a:extLst>
              </p:cNvPr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210;p17">
                <a:extLst>
                  <a:ext uri="{FF2B5EF4-FFF2-40B4-BE49-F238E27FC236}">
                    <a16:creationId xmlns:a16="http://schemas.microsoft.com/office/drawing/2014/main" id="{44B7836F-3792-0571-60F2-2635BB5E8333}"/>
                  </a:ext>
                </a:extLst>
              </p:cNvPr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211;p17">
                <a:extLst>
                  <a:ext uri="{FF2B5EF4-FFF2-40B4-BE49-F238E27FC236}">
                    <a16:creationId xmlns:a16="http://schemas.microsoft.com/office/drawing/2014/main" id="{E659E0D1-AB30-334B-B709-E01C66F8B6B3}"/>
                  </a:ext>
                </a:extLst>
              </p:cNvPr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212;p17">
                <a:extLst>
                  <a:ext uri="{FF2B5EF4-FFF2-40B4-BE49-F238E27FC236}">
                    <a16:creationId xmlns:a16="http://schemas.microsoft.com/office/drawing/2014/main" id="{05D974C3-22BC-556B-8822-9BD1A689385E}"/>
                  </a:ext>
                </a:extLst>
              </p:cNvPr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213;p17">
                <a:extLst>
                  <a:ext uri="{FF2B5EF4-FFF2-40B4-BE49-F238E27FC236}">
                    <a16:creationId xmlns:a16="http://schemas.microsoft.com/office/drawing/2014/main" id="{E7151B19-A9DB-F0DF-461D-43EF0E00F89F}"/>
                  </a:ext>
                </a:extLst>
              </p:cNvPr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214;p17">
                <a:extLst>
                  <a:ext uri="{FF2B5EF4-FFF2-40B4-BE49-F238E27FC236}">
                    <a16:creationId xmlns:a16="http://schemas.microsoft.com/office/drawing/2014/main" id="{80AA30A7-AA30-EC4E-6BBD-9EC0BD7D667E}"/>
                  </a:ext>
                </a:extLst>
              </p:cNvPr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215;p17">
                <a:extLst>
                  <a:ext uri="{FF2B5EF4-FFF2-40B4-BE49-F238E27FC236}">
                    <a16:creationId xmlns:a16="http://schemas.microsoft.com/office/drawing/2014/main" id="{33FA3C6E-3495-9051-EB4E-C99CD18047C6}"/>
                  </a:ext>
                </a:extLst>
              </p:cNvPr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216;p17">
                <a:extLst>
                  <a:ext uri="{FF2B5EF4-FFF2-40B4-BE49-F238E27FC236}">
                    <a16:creationId xmlns:a16="http://schemas.microsoft.com/office/drawing/2014/main" id="{9CC7404C-450B-9FC3-37F2-68AE18A13EF9}"/>
                  </a:ext>
                </a:extLst>
              </p:cNvPr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217;p17">
                <a:extLst>
                  <a:ext uri="{FF2B5EF4-FFF2-40B4-BE49-F238E27FC236}">
                    <a16:creationId xmlns:a16="http://schemas.microsoft.com/office/drawing/2014/main" id="{B4CD8508-15C0-1FCA-054F-D6DD9E94EC0F}"/>
                  </a:ext>
                </a:extLst>
              </p:cNvPr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218;p17">
                <a:extLst>
                  <a:ext uri="{FF2B5EF4-FFF2-40B4-BE49-F238E27FC236}">
                    <a16:creationId xmlns:a16="http://schemas.microsoft.com/office/drawing/2014/main" id="{F4699D66-71B1-8E39-DD2A-8565ACDF22C4}"/>
                  </a:ext>
                </a:extLst>
              </p:cNvPr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9F4D82-781E-8525-B934-EF979E8A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584" y="1621772"/>
            <a:ext cx="713976" cy="7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Flutter Logo | 01 - PNG Logo Vector Brand Downloads (SVG, EPS)">
            <a:extLst>
              <a:ext uri="{FF2B5EF4-FFF2-40B4-BE49-F238E27FC236}">
                <a16:creationId xmlns:a16="http://schemas.microsoft.com/office/drawing/2014/main" id="{BF1BF798-EE38-6CF3-A949-318EAAB0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09" y="1861902"/>
            <a:ext cx="293406" cy="21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Flutter Logo | 01 - PNG Logo Vector Brand Downloads (SVG, EPS)">
            <a:extLst>
              <a:ext uri="{FF2B5EF4-FFF2-40B4-BE49-F238E27FC236}">
                <a16:creationId xmlns:a16="http://schemas.microsoft.com/office/drawing/2014/main" id="{608355FA-E459-CFCF-10D1-A872E86B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06" y="1452972"/>
            <a:ext cx="293406" cy="21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ZoneTexte 91">
            <a:extLst>
              <a:ext uri="{FF2B5EF4-FFF2-40B4-BE49-F238E27FC236}">
                <a16:creationId xmlns:a16="http://schemas.microsoft.com/office/drawing/2014/main" id="{6B2E9D38-FD69-D2ED-BE1D-09E67E31FEA7}"/>
              </a:ext>
            </a:extLst>
          </p:cNvPr>
          <p:cNvSpPr txBox="1"/>
          <p:nvPr/>
        </p:nvSpPr>
        <p:spPr>
          <a:xfrm>
            <a:off x="1464808" y="3669583"/>
            <a:ext cx="1327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Cryptage &amp; Génération de MDP 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53468F3-82ED-A5BF-F42B-C60251B99EB6}"/>
              </a:ext>
            </a:extLst>
          </p:cNvPr>
          <p:cNvSpPr txBox="1"/>
          <p:nvPr/>
        </p:nvSpPr>
        <p:spPr>
          <a:xfrm>
            <a:off x="7409297" y="1778123"/>
            <a:ext cx="1327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Base de donne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AE54ADAC-87FC-0590-F1E8-95F486C905D2}"/>
              </a:ext>
            </a:extLst>
          </p:cNvPr>
          <p:cNvSpPr txBox="1"/>
          <p:nvPr/>
        </p:nvSpPr>
        <p:spPr>
          <a:xfrm>
            <a:off x="7595747" y="3680749"/>
            <a:ext cx="1327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Données personnel sécuriser</a:t>
            </a:r>
          </a:p>
        </p:txBody>
      </p:sp>
      <p:cxnSp>
        <p:nvCxnSpPr>
          <p:cNvPr id="100" name="Connecteur : en arc 99">
            <a:extLst>
              <a:ext uri="{FF2B5EF4-FFF2-40B4-BE49-F238E27FC236}">
                <a16:creationId xmlns:a16="http://schemas.microsoft.com/office/drawing/2014/main" id="{8A2F2F95-9869-9473-994E-85CEF9E53B71}"/>
              </a:ext>
            </a:extLst>
          </p:cNvPr>
          <p:cNvCxnSpPr>
            <a:stCxn id="57" idx="0"/>
          </p:cNvCxnSpPr>
          <p:nvPr/>
        </p:nvCxnSpPr>
        <p:spPr>
          <a:xfrm rot="5400000" flipH="1" flipV="1">
            <a:off x="2356779" y="2614519"/>
            <a:ext cx="381937" cy="1342177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 : en arc 101">
            <a:extLst>
              <a:ext uri="{FF2B5EF4-FFF2-40B4-BE49-F238E27FC236}">
                <a16:creationId xmlns:a16="http://schemas.microsoft.com/office/drawing/2014/main" id="{AABD1EEA-A25D-5652-705F-B0FEF6E036AF}"/>
              </a:ext>
            </a:extLst>
          </p:cNvPr>
          <p:cNvCxnSpPr>
            <a:stCxn id="13" idx="2"/>
          </p:cNvCxnSpPr>
          <p:nvPr/>
        </p:nvCxnSpPr>
        <p:spPr>
          <a:xfrm rot="16200000" flipH="1">
            <a:off x="2334783" y="2054702"/>
            <a:ext cx="506100" cy="1260366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 : en arc 103">
            <a:extLst>
              <a:ext uri="{FF2B5EF4-FFF2-40B4-BE49-F238E27FC236}">
                <a16:creationId xmlns:a16="http://schemas.microsoft.com/office/drawing/2014/main" id="{BFF7D72E-917C-722F-303E-0DCDA7C6608B}"/>
              </a:ext>
            </a:extLst>
          </p:cNvPr>
          <p:cNvCxnSpPr>
            <a:stCxn id="71" idx="2"/>
          </p:cNvCxnSpPr>
          <p:nvPr/>
        </p:nvCxnSpPr>
        <p:spPr>
          <a:xfrm rot="5400000">
            <a:off x="6712629" y="1790967"/>
            <a:ext cx="360322" cy="193361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 : en arc 105">
            <a:extLst>
              <a:ext uri="{FF2B5EF4-FFF2-40B4-BE49-F238E27FC236}">
                <a16:creationId xmlns:a16="http://schemas.microsoft.com/office/drawing/2014/main" id="{4D916BF7-FCB5-C8E6-03B1-D192D33B0231}"/>
              </a:ext>
            </a:extLst>
          </p:cNvPr>
          <p:cNvCxnSpPr>
            <a:stCxn id="32" idx="0"/>
          </p:cNvCxnSpPr>
          <p:nvPr/>
        </p:nvCxnSpPr>
        <p:spPr>
          <a:xfrm rot="16200000" flipV="1">
            <a:off x="6721222" y="2299399"/>
            <a:ext cx="381937" cy="197241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ZoneTexte 106">
            <a:extLst>
              <a:ext uri="{FF2B5EF4-FFF2-40B4-BE49-F238E27FC236}">
                <a16:creationId xmlns:a16="http://schemas.microsoft.com/office/drawing/2014/main" id="{9E8A78B7-783A-B333-CE19-261981214F7D}"/>
              </a:ext>
            </a:extLst>
          </p:cNvPr>
          <p:cNvSpPr txBox="1"/>
          <p:nvPr/>
        </p:nvSpPr>
        <p:spPr>
          <a:xfrm>
            <a:off x="848734" y="3841328"/>
            <a:ext cx="534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*****</a:t>
            </a:r>
          </a:p>
        </p:txBody>
      </p:sp>
      <p:sp>
        <p:nvSpPr>
          <p:cNvPr id="110" name="Organigramme : Extraire 109">
            <a:extLst>
              <a:ext uri="{FF2B5EF4-FFF2-40B4-BE49-F238E27FC236}">
                <a16:creationId xmlns:a16="http://schemas.microsoft.com/office/drawing/2014/main" id="{B8BAA67F-78DE-BD65-33D4-426324DB0CFF}"/>
              </a:ext>
            </a:extLst>
          </p:cNvPr>
          <p:cNvSpPr/>
          <p:nvPr/>
        </p:nvSpPr>
        <p:spPr>
          <a:xfrm rot="15051564">
            <a:off x="614741" y="4098611"/>
            <a:ext cx="132912" cy="83263"/>
          </a:xfrm>
          <a:prstGeom prst="flowChartExtra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1374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1"/>
          <p:cNvGrpSpPr/>
          <p:nvPr/>
        </p:nvGrpSpPr>
        <p:grpSpPr>
          <a:xfrm>
            <a:off x="802607" y="2797151"/>
            <a:ext cx="2891383" cy="1572303"/>
            <a:chOff x="838200" y="1096197"/>
            <a:chExt cx="2891383" cy="1572303"/>
          </a:xfrm>
        </p:grpSpPr>
        <p:grpSp>
          <p:nvGrpSpPr>
            <p:cNvPr id="499" name="Google Shape;499;p21"/>
            <p:cNvGrpSpPr/>
            <p:nvPr/>
          </p:nvGrpSpPr>
          <p:grpSpPr>
            <a:xfrm>
              <a:off x="838200" y="1096197"/>
              <a:ext cx="1402500" cy="1572303"/>
              <a:chOff x="838200" y="1096197"/>
              <a:chExt cx="1402500" cy="1572303"/>
            </a:xfrm>
          </p:grpSpPr>
          <p:sp>
            <p:nvSpPr>
              <p:cNvPr id="500" name="Google Shape;500;p21"/>
              <p:cNvSpPr/>
              <p:nvPr/>
            </p:nvSpPr>
            <p:spPr>
              <a:xfrm>
                <a:off x="838200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01" name="Google Shape;501;p21"/>
              <p:cNvGrpSpPr/>
              <p:nvPr/>
            </p:nvGrpSpPr>
            <p:grpSpPr>
              <a:xfrm>
                <a:off x="1086993" y="1096197"/>
                <a:ext cx="904915" cy="649505"/>
                <a:chOff x="2117737" y="1318219"/>
                <a:chExt cx="904915" cy="649505"/>
              </a:xfrm>
            </p:grpSpPr>
            <p:sp>
              <p:nvSpPr>
                <p:cNvPr id="502" name="Google Shape;502;p21"/>
                <p:cNvSpPr/>
                <p:nvPr/>
              </p:nvSpPr>
              <p:spPr>
                <a:xfrm>
                  <a:off x="2164885" y="1318281"/>
                  <a:ext cx="857767" cy="649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0965" extrusionOk="0">
                      <a:moveTo>
                        <a:pt x="8717" y="1"/>
                      </a:moveTo>
                      <a:cubicBezTo>
                        <a:pt x="7234" y="1"/>
                        <a:pt x="5786" y="436"/>
                        <a:pt x="4782" y="1369"/>
                      </a:cubicBezTo>
                      <a:cubicBezTo>
                        <a:pt x="2412" y="3536"/>
                        <a:pt x="3103" y="7298"/>
                        <a:pt x="3698" y="9168"/>
                      </a:cubicBezTo>
                      <a:cubicBezTo>
                        <a:pt x="4293" y="11025"/>
                        <a:pt x="2698" y="12573"/>
                        <a:pt x="1281" y="14383"/>
                      </a:cubicBezTo>
                      <a:cubicBezTo>
                        <a:pt x="0" y="16029"/>
                        <a:pt x="4" y="20965"/>
                        <a:pt x="4274" y="20965"/>
                      </a:cubicBezTo>
                      <a:cubicBezTo>
                        <a:pt x="4727" y="20965"/>
                        <a:pt x="5228" y="20909"/>
                        <a:pt x="5782" y="20788"/>
                      </a:cubicBezTo>
                      <a:cubicBezTo>
                        <a:pt x="10213" y="19816"/>
                        <a:pt x="12205" y="18292"/>
                        <a:pt x="14335" y="18292"/>
                      </a:cubicBezTo>
                      <a:cubicBezTo>
                        <a:pt x="14969" y="18292"/>
                        <a:pt x="15616" y="18427"/>
                        <a:pt x="16343" y="18752"/>
                      </a:cubicBezTo>
                      <a:cubicBezTo>
                        <a:pt x="17562" y="19293"/>
                        <a:pt x="19048" y="19626"/>
                        <a:pt x="20497" y="19626"/>
                      </a:cubicBezTo>
                      <a:cubicBezTo>
                        <a:pt x="22810" y="19626"/>
                        <a:pt x="25029" y="18777"/>
                        <a:pt x="25915" y="16573"/>
                      </a:cubicBezTo>
                      <a:cubicBezTo>
                        <a:pt x="27368" y="12990"/>
                        <a:pt x="27689" y="8227"/>
                        <a:pt x="18248" y="5001"/>
                      </a:cubicBezTo>
                      <a:cubicBezTo>
                        <a:pt x="18248" y="5001"/>
                        <a:pt x="15842" y="4643"/>
                        <a:pt x="13878" y="2179"/>
                      </a:cubicBezTo>
                      <a:cubicBezTo>
                        <a:pt x="12741" y="776"/>
                        <a:pt x="10697" y="1"/>
                        <a:pt x="87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3" name="Google Shape;503;p21"/>
                <p:cNvSpPr/>
                <p:nvPr/>
              </p:nvSpPr>
              <p:spPr>
                <a:xfrm>
                  <a:off x="2117737" y="1766092"/>
                  <a:ext cx="284528" cy="9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5" h="3166" extrusionOk="0">
                      <a:moveTo>
                        <a:pt x="1590" y="0"/>
                      </a:moveTo>
                      <a:cubicBezTo>
                        <a:pt x="1" y="0"/>
                        <a:pt x="4247" y="2719"/>
                        <a:pt x="9185" y="3165"/>
                      </a:cubicBezTo>
                      <a:cubicBezTo>
                        <a:pt x="9185" y="3165"/>
                        <a:pt x="5875" y="939"/>
                        <a:pt x="2434" y="129"/>
                      </a:cubicBezTo>
                      <a:cubicBezTo>
                        <a:pt x="2061" y="40"/>
                        <a:pt x="1782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4" name="Google Shape;504;p21"/>
                <p:cNvSpPr/>
                <p:nvPr/>
              </p:nvSpPr>
              <p:spPr>
                <a:xfrm>
                  <a:off x="2214201" y="1666406"/>
                  <a:ext cx="194725" cy="198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6" h="6419" extrusionOk="0">
                      <a:moveTo>
                        <a:pt x="772" y="0"/>
                      </a:moveTo>
                      <a:cubicBezTo>
                        <a:pt x="0" y="0"/>
                        <a:pt x="2426" y="3934"/>
                        <a:pt x="6285" y="6419"/>
                      </a:cubicBezTo>
                      <a:cubicBezTo>
                        <a:pt x="6285" y="6419"/>
                        <a:pt x="4392" y="2907"/>
                        <a:pt x="1713" y="585"/>
                      </a:cubicBezTo>
                      <a:cubicBezTo>
                        <a:pt x="1244" y="178"/>
                        <a:pt x="935" y="0"/>
                        <a:pt x="77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5" name="Google Shape;505;p21"/>
                <p:cNvSpPr/>
                <p:nvPr/>
              </p:nvSpPr>
              <p:spPr>
                <a:xfrm>
                  <a:off x="2294154" y="1621551"/>
                  <a:ext cx="120657" cy="242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5" h="7832" extrusionOk="0">
                      <a:moveTo>
                        <a:pt x="617" y="0"/>
                      </a:moveTo>
                      <a:cubicBezTo>
                        <a:pt x="0" y="0"/>
                        <a:pt x="1103" y="4361"/>
                        <a:pt x="3895" y="7831"/>
                      </a:cubicBezTo>
                      <a:cubicBezTo>
                        <a:pt x="3895" y="7831"/>
                        <a:pt x="3180" y="3902"/>
                        <a:pt x="1382" y="866"/>
                      </a:cubicBezTo>
                      <a:cubicBezTo>
                        <a:pt x="1023" y="263"/>
                        <a:pt x="768" y="0"/>
                        <a:pt x="61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6" name="Google Shape;506;p21"/>
                <p:cNvSpPr/>
                <p:nvPr/>
              </p:nvSpPr>
              <p:spPr>
                <a:xfrm>
                  <a:off x="2384546" y="1573133"/>
                  <a:ext cx="420489" cy="29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383" extrusionOk="0">
                      <a:moveTo>
                        <a:pt x="0" y="0"/>
                      </a:moveTo>
                      <a:lnTo>
                        <a:pt x="0" y="9382"/>
                      </a:lnTo>
                      <a:lnTo>
                        <a:pt x="13573" y="9382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7" name="Google Shape;507;p21"/>
                <p:cNvSpPr/>
                <p:nvPr/>
              </p:nvSpPr>
              <p:spPr>
                <a:xfrm>
                  <a:off x="2384546" y="1573133"/>
                  <a:ext cx="420489" cy="29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4" h="953" extrusionOk="0">
                      <a:moveTo>
                        <a:pt x="0" y="0"/>
                      </a:moveTo>
                      <a:lnTo>
                        <a:pt x="0" y="953"/>
                      </a:lnTo>
                      <a:lnTo>
                        <a:pt x="13573" y="953"/>
                      </a:lnTo>
                      <a:lnTo>
                        <a:pt x="1357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8" name="Google Shape;508;p21"/>
                <p:cNvSpPr/>
                <p:nvPr/>
              </p:nvSpPr>
              <p:spPr>
                <a:xfrm>
                  <a:off x="239486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9" name="Google Shape;509;p21"/>
                <p:cNvSpPr/>
                <p:nvPr/>
              </p:nvSpPr>
              <p:spPr>
                <a:xfrm>
                  <a:off x="2414037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63" y="0"/>
                      </a:moveTo>
                      <a:cubicBezTo>
                        <a:pt x="1" y="0"/>
                        <a:pt x="1" y="417"/>
                        <a:pt x="263" y="417"/>
                      </a:cubicBezTo>
                      <a:cubicBezTo>
                        <a:pt x="537" y="417"/>
                        <a:pt x="53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0" name="Google Shape;510;p21"/>
                <p:cNvSpPr/>
                <p:nvPr/>
              </p:nvSpPr>
              <p:spPr>
                <a:xfrm>
                  <a:off x="2433212" y="1581249"/>
                  <a:ext cx="16635" cy="1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17" extrusionOk="0">
                      <a:moveTo>
                        <a:pt x="275" y="0"/>
                      </a:moveTo>
                      <a:cubicBezTo>
                        <a:pt x="1" y="0"/>
                        <a:pt x="1" y="417"/>
                        <a:pt x="275" y="417"/>
                      </a:cubicBezTo>
                      <a:cubicBezTo>
                        <a:pt x="537" y="417"/>
                        <a:pt x="537" y="0"/>
                        <a:pt x="2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1" name="Google Shape;511;p21"/>
                <p:cNvSpPr/>
                <p:nvPr/>
              </p:nvSpPr>
              <p:spPr>
                <a:xfrm>
                  <a:off x="2456476" y="1667553"/>
                  <a:ext cx="269628" cy="8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4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14"/>
                        <a:pt x="60" y="274"/>
                        <a:pt x="131" y="274"/>
                      </a:cubicBezTo>
                      <a:lnTo>
                        <a:pt x="8573" y="274"/>
                      </a:lnTo>
                      <a:cubicBezTo>
                        <a:pt x="8644" y="274"/>
                        <a:pt x="8704" y="214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2" name="Google Shape;512;p21"/>
                <p:cNvSpPr/>
                <p:nvPr/>
              </p:nvSpPr>
              <p:spPr>
                <a:xfrm>
                  <a:off x="2456476" y="1705531"/>
                  <a:ext cx="269628" cy="8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63" extrusionOk="0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lnTo>
                        <a:pt x="8573" y="262"/>
                      </a:lnTo>
                      <a:cubicBezTo>
                        <a:pt x="8644" y="262"/>
                        <a:pt x="8704" y="203"/>
                        <a:pt x="8704" y="131"/>
                      </a:cubicBezTo>
                      <a:cubicBezTo>
                        <a:pt x="8704" y="60"/>
                        <a:pt x="8644" y="0"/>
                        <a:pt x="85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3" name="Google Shape;513;p21"/>
                <p:cNvSpPr/>
                <p:nvPr/>
              </p:nvSpPr>
              <p:spPr>
                <a:xfrm>
                  <a:off x="2456476" y="1743138"/>
                  <a:ext cx="269628" cy="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4" h="275" extrusionOk="0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5"/>
                        <a:pt x="60" y="275"/>
                        <a:pt x="131" y="275"/>
                      </a:cubicBezTo>
                      <a:lnTo>
                        <a:pt x="8573" y="275"/>
                      </a:lnTo>
                      <a:cubicBezTo>
                        <a:pt x="8644" y="275"/>
                        <a:pt x="8704" y="215"/>
                        <a:pt x="8704" y="132"/>
                      </a:cubicBezTo>
                      <a:cubicBezTo>
                        <a:pt x="8704" y="60"/>
                        <a:pt x="8644" y="1"/>
                        <a:pt x="85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4" name="Google Shape;514;p21"/>
                <p:cNvSpPr/>
                <p:nvPr/>
              </p:nvSpPr>
              <p:spPr>
                <a:xfrm>
                  <a:off x="2460534" y="1783718"/>
                  <a:ext cx="261512" cy="80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2" h="2585" extrusionOk="0">
                      <a:moveTo>
                        <a:pt x="0" y="1"/>
                      </a:moveTo>
                      <a:lnTo>
                        <a:pt x="0" y="2584"/>
                      </a:lnTo>
                      <a:lnTo>
                        <a:pt x="8442" y="2584"/>
                      </a:lnTo>
                      <a:lnTo>
                        <a:pt x="84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5" name="Google Shape;515;p21"/>
                <p:cNvSpPr/>
                <p:nvPr/>
              </p:nvSpPr>
              <p:spPr>
                <a:xfrm>
                  <a:off x="2730131" y="1421158"/>
                  <a:ext cx="229079" cy="195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5" h="6312" extrusionOk="0">
                      <a:moveTo>
                        <a:pt x="1" y="1"/>
                      </a:moveTo>
                      <a:lnTo>
                        <a:pt x="1" y="6311"/>
                      </a:lnTo>
                      <a:lnTo>
                        <a:pt x="7394" y="6311"/>
                      </a:lnTo>
                      <a:lnTo>
                        <a:pt x="739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6" name="Google Shape;516;p21"/>
                <p:cNvSpPr/>
                <p:nvPr/>
              </p:nvSpPr>
              <p:spPr>
                <a:xfrm>
                  <a:off x="2730131" y="1511147"/>
                  <a:ext cx="176324" cy="10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2" h="3395" extrusionOk="0">
                      <a:moveTo>
                        <a:pt x="2737" y="1"/>
                      </a:moveTo>
                      <a:cubicBezTo>
                        <a:pt x="2734" y="1"/>
                        <a:pt x="2730" y="1"/>
                        <a:pt x="2727" y="1"/>
                      </a:cubicBezTo>
                      <a:cubicBezTo>
                        <a:pt x="1763" y="37"/>
                        <a:pt x="1" y="3394"/>
                        <a:pt x="1" y="3394"/>
                      </a:cubicBezTo>
                      <a:lnTo>
                        <a:pt x="5692" y="3394"/>
                      </a:lnTo>
                      <a:cubicBezTo>
                        <a:pt x="5692" y="3394"/>
                        <a:pt x="3705" y="1"/>
                        <a:pt x="2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7" name="Google Shape;517;p21"/>
                <p:cNvSpPr/>
                <p:nvPr/>
              </p:nvSpPr>
              <p:spPr>
                <a:xfrm>
                  <a:off x="2835981" y="1438505"/>
                  <a:ext cx="52786" cy="52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" h="1692" extrusionOk="0">
                      <a:moveTo>
                        <a:pt x="858" y="0"/>
                      </a:moveTo>
                      <a:cubicBezTo>
                        <a:pt x="382" y="0"/>
                        <a:pt x="1" y="381"/>
                        <a:pt x="1" y="846"/>
                      </a:cubicBezTo>
                      <a:cubicBezTo>
                        <a:pt x="1" y="1310"/>
                        <a:pt x="382" y="1691"/>
                        <a:pt x="858" y="1691"/>
                      </a:cubicBezTo>
                      <a:cubicBezTo>
                        <a:pt x="1322" y="1691"/>
                        <a:pt x="1703" y="1310"/>
                        <a:pt x="1703" y="846"/>
                      </a:cubicBezTo>
                      <a:cubicBezTo>
                        <a:pt x="1703" y="381"/>
                        <a:pt x="1322" y="0"/>
                        <a:pt x="8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8" name="Google Shape;518;p21"/>
                <p:cNvSpPr/>
                <p:nvPr/>
              </p:nvSpPr>
              <p:spPr>
                <a:xfrm>
                  <a:off x="2222255" y="1422304"/>
                  <a:ext cx="108824" cy="115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3718" extrusionOk="0">
                      <a:moveTo>
                        <a:pt x="2002" y="2078"/>
                      </a:moveTo>
                      <a:cubicBezTo>
                        <a:pt x="2007" y="2078"/>
                        <a:pt x="2012" y="2078"/>
                        <a:pt x="2016" y="2078"/>
                      </a:cubicBezTo>
                      <a:lnTo>
                        <a:pt x="2016" y="2078"/>
                      </a:lnTo>
                      <a:cubicBezTo>
                        <a:pt x="1973" y="2130"/>
                        <a:pt x="1924" y="2173"/>
                        <a:pt x="1870" y="2202"/>
                      </a:cubicBezTo>
                      <a:cubicBezTo>
                        <a:pt x="1835" y="2223"/>
                        <a:pt x="1797" y="2236"/>
                        <a:pt x="1761" y="2236"/>
                      </a:cubicBezTo>
                      <a:cubicBezTo>
                        <a:pt x="1735" y="2236"/>
                        <a:pt x="1711" y="2229"/>
                        <a:pt x="1691" y="2214"/>
                      </a:cubicBezTo>
                      <a:cubicBezTo>
                        <a:pt x="1683" y="2205"/>
                        <a:pt x="1674" y="2177"/>
                        <a:pt x="1660" y="2177"/>
                      </a:cubicBezTo>
                      <a:cubicBezTo>
                        <a:pt x="1655" y="2177"/>
                        <a:pt x="1650" y="2181"/>
                        <a:pt x="1644" y="2190"/>
                      </a:cubicBezTo>
                      <a:cubicBezTo>
                        <a:pt x="1680" y="2100"/>
                        <a:pt x="1867" y="2078"/>
                        <a:pt x="2002" y="2078"/>
                      </a:cubicBezTo>
                      <a:close/>
                      <a:moveTo>
                        <a:pt x="1522" y="0"/>
                      </a:moveTo>
                      <a:cubicBezTo>
                        <a:pt x="1335" y="0"/>
                        <a:pt x="1143" y="26"/>
                        <a:pt x="953" y="59"/>
                      </a:cubicBezTo>
                      <a:cubicBezTo>
                        <a:pt x="477" y="166"/>
                        <a:pt x="13" y="452"/>
                        <a:pt x="1" y="988"/>
                      </a:cubicBezTo>
                      <a:cubicBezTo>
                        <a:pt x="1" y="1175"/>
                        <a:pt x="151" y="1271"/>
                        <a:pt x="303" y="1271"/>
                      </a:cubicBezTo>
                      <a:cubicBezTo>
                        <a:pt x="460" y="1271"/>
                        <a:pt x="620" y="1169"/>
                        <a:pt x="620" y="964"/>
                      </a:cubicBezTo>
                      <a:cubicBezTo>
                        <a:pt x="620" y="773"/>
                        <a:pt x="870" y="702"/>
                        <a:pt x="1036" y="666"/>
                      </a:cubicBezTo>
                      <a:cubicBezTo>
                        <a:pt x="1179" y="631"/>
                        <a:pt x="1338" y="595"/>
                        <a:pt x="1494" y="595"/>
                      </a:cubicBezTo>
                      <a:cubicBezTo>
                        <a:pt x="1599" y="595"/>
                        <a:pt x="1703" y="611"/>
                        <a:pt x="1798" y="654"/>
                      </a:cubicBezTo>
                      <a:cubicBezTo>
                        <a:pt x="2136" y="793"/>
                        <a:pt x="2275" y="1148"/>
                        <a:pt x="2250" y="1483"/>
                      </a:cubicBezTo>
                      <a:lnTo>
                        <a:pt x="2250" y="1483"/>
                      </a:lnTo>
                      <a:cubicBezTo>
                        <a:pt x="2234" y="1480"/>
                        <a:pt x="2219" y="1478"/>
                        <a:pt x="2203" y="1476"/>
                      </a:cubicBezTo>
                      <a:cubicBezTo>
                        <a:pt x="2139" y="1467"/>
                        <a:pt x="2072" y="1462"/>
                        <a:pt x="2004" y="1462"/>
                      </a:cubicBezTo>
                      <a:cubicBezTo>
                        <a:pt x="1705" y="1462"/>
                        <a:pt x="1385" y="1553"/>
                        <a:pt x="1191" y="1785"/>
                      </a:cubicBezTo>
                      <a:cubicBezTo>
                        <a:pt x="917" y="2119"/>
                        <a:pt x="1072" y="2619"/>
                        <a:pt x="1441" y="2797"/>
                      </a:cubicBezTo>
                      <a:cubicBezTo>
                        <a:pt x="1549" y="2847"/>
                        <a:pt x="1658" y="2869"/>
                        <a:pt x="1765" y="2869"/>
                      </a:cubicBezTo>
                      <a:cubicBezTo>
                        <a:pt x="2073" y="2869"/>
                        <a:pt x="2366" y="2685"/>
                        <a:pt x="2560" y="2428"/>
                      </a:cubicBezTo>
                      <a:cubicBezTo>
                        <a:pt x="2570" y="2415"/>
                        <a:pt x="2579" y="2402"/>
                        <a:pt x="2588" y="2389"/>
                      </a:cubicBezTo>
                      <a:lnTo>
                        <a:pt x="2588" y="2389"/>
                      </a:lnTo>
                      <a:cubicBezTo>
                        <a:pt x="2724" y="2647"/>
                        <a:pt x="2610" y="3021"/>
                        <a:pt x="2346" y="3095"/>
                      </a:cubicBezTo>
                      <a:cubicBezTo>
                        <a:pt x="1999" y="3204"/>
                        <a:pt x="2097" y="3718"/>
                        <a:pt x="2414" y="3718"/>
                      </a:cubicBezTo>
                      <a:cubicBezTo>
                        <a:pt x="2445" y="3718"/>
                        <a:pt x="2478" y="3713"/>
                        <a:pt x="2513" y="3702"/>
                      </a:cubicBezTo>
                      <a:cubicBezTo>
                        <a:pt x="3191" y="3488"/>
                        <a:pt x="3513" y="2607"/>
                        <a:pt x="3096" y="2012"/>
                      </a:cubicBezTo>
                      <a:cubicBezTo>
                        <a:pt x="3025" y="1913"/>
                        <a:pt x="2943" y="1827"/>
                        <a:pt x="2852" y="1753"/>
                      </a:cubicBezTo>
                      <a:lnTo>
                        <a:pt x="2852" y="1753"/>
                      </a:lnTo>
                      <a:cubicBezTo>
                        <a:pt x="2957" y="1199"/>
                        <a:pt x="2787" y="603"/>
                        <a:pt x="2322" y="238"/>
                      </a:cubicBezTo>
                      <a:cubicBezTo>
                        <a:pt x="2079" y="59"/>
                        <a:pt x="1805" y="0"/>
                        <a:pt x="15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9" name="Google Shape;519;p21"/>
                <p:cNvSpPr/>
                <p:nvPr/>
              </p:nvSpPr>
              <p:spPr>
                <a:xfrm>
                  <a:off x="2481165" y="1318219"/>
                  <a:ext cx="123972" cy="138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4485" extrusionOk="0">
                      <a:moveTo>
                        <a:pt x="1769" y="1734"/>
                      </a:moveTo>
                      <a:cubicBezTo>
                        <a:pt x="1793" y="1734"/>
                        <a:pt x="1791" y="1752"/>
                        <a:pt x="1784" y="1752"/>
                      </a:cubicBezTo>
                      <a:cubicBezTo>
                        <a:pt x="1781" y="1752"/>
                        <a:pt x="1778" y="1749"/>
                        <a:pt x="1775" y="1740"/>
                      </a:cubicBezTo>
                      <a:lnTo>
                        <a:pt x="1775" y="1740"/>
                      </a:lnTo>
                      <a:cubicBezTo>
                        <a:pt x="1787" y="1859"/>
                        <a:pt x="1572" y="1943"/>
                        <a:pt x="1501" y="1978"/>
                      </a:cubicBezTo>
                      <a:cubicBezTo>
                        <a:pt x="1446" y="1999"/>
                        <a:pt x="1379" y="2020"/>
                        <a:pt x="1308" y="2034"/>
                      </a:cubicBezTo>
                      <a:lnTo>
                        <a:pt x="1308" y="2034"/>
                      </a:lnTo>
                      <a:cubicBezTo>
                        <a:pt x="1382" y="1915"/>
                        <a:pt x="1487" y="1815"/>
                        <a:pt x="1620" y="1764"/>
                      </a:cubicBezTo>
                      <a:cubicBezTo>
                        <a:pt x="1668" y="1752"/>
                        <a:pt x="1691" y="1752"/>
                        <a:pt x="1739" y="1740"/>
                      </a:cubicBezTo>
                      <a:cubicBezTo>
                        <a:pt x="1752" y="1736"/>
                        <a:pt x="1761" y="1734"/>
                        <a:pt x="1769" y="1734"/>
                      </a:cubicBezTo>
                      <a:close/>
                      <a:moveTo>
                        <a:pt x="2889" y="2931"/>
                      </a:moveTo>
                      <a:cubicBezTo>
                        <a:pt x="2900" y="2931"/>
                        <a:pt x="2923" y="2961"/>
                        <a:pt x="2914" y="2961"/>
                      </a:cubicBezTo>
                      <a:cubicBezTo>
                        <a:pt x="2910" y="2961"/>
                        <a:pt x="2900" y="2956"/>
                        <a:pt x="2882" y="2941"/>
                      </a:cubicBezTo>
                      <a:lnTo>
                        <a:pt x="2882" y="2941"/>
                      </a:lnTo>
                      <a:cubicBezTo>
                        <a:pt x="2882" y="2934"/>
                        <a:pt x="2885" y="2931"/>
                        <a:pt x="2889" y="2931"/>
                      </a:cubicBezTo>
                      <a:close/>
                      <a:moveTo>
                        <a:pt x="1543" y="0"/>
                      </a:moveTo>
                      <a:cubicBezTo>
                        <a:pt x="1059" y="0"/>
                        <a:pt x="607" y="221"/>
                        <a:pt x="346" y="669"/>
                      </a:cubicBezTo>
                      <a:cubicBezTo>
                        <a:pt x="60" y="1133"/>
                        <a:pt x="1" y="1990"/>
                        <a:pt x="406" y="2407"/>
                      </a:cubicBezTo>
                      <a:cubicBezTo>
                        <a:pt x="459" y="2464"/>
                        <a:pt x="518" y="2511"/>
                        <a:pt x="581" y="2550"/>
                      </a:cubicBezTo>
                      <a:lnTo>
                        <a:pt x="581" y="2550"/>
                      </a:lnTo>
                      <a:cubicBezTo>
                        <a:pt x="602" y="2921"/>
                        <a:pt x="770" y="3279"/>
                        <a:pt x="1037" y="3538"/>
                      </a:cubicBezTo>
                      <a:cubicBezTo>
                        <a:pt x="1328" y="3806"/>
                        <a:pt x="1699" y="3944"/>
                        <a:pt x="2075" y="3944"/>
                      </a:cubicBezTo>
                      <a:cubicBezTo>
                        <a:pt x="2195" y="3944"/>
                        <a:pt x="2315" y="3930"/>
                        <a:pt x="2434" y="3901"/>
                      </a:cubicBezTo>
                      <a:lnTo>
                        <a:pt x="2434" y="3901"/>
                      </a:lnTo>
                      <a:cubicBezTo>
                        <a:pt x="2645" y="4239"/>
                        <a:pt x="2993" y="4484"/>
                        <a:pt x="3388" y="4484"/>
                      </a:cubicBezTo>
                      <a:cubicBezTo>
                        <a:pt x="3502" y="4484"/>
                        <a:pt x="3620" y="4464"/>
                        <a:pt x="3739" y="4419"/>
                      </a:cubicBezTo>
                      <a:cubicBezTo>
                        <a:pt x="3894" y="4360"/>
                        <a:pt x="4001" y="4205"/>
                        <a:pt x="3954" y="4026"/>
                      </a:cubicBezTo>
                      <a:cubicBezTo>
                        <a:pt x="3924" y="3908"/>
                        <a:pt x="3796" y="3797"/>
                        <a:pt x="3658" y="3797"/>
                      </a:cubicBezTo>
                      <a:cubicBezTo>
                        <a:pt x="3630" y="3797"/>
                        <a:pt x="3601" y="3802"/>
                        <a:pt x="3573" y="3812"/>
                      </a:cubicBezTo>
                      <a:cubicBezTo>
                        <a:pt x="3520" y="3830"/>
                        <a:pt x="3468" y="3838"/>
                        <a:pt x="3418" y="3838"/>
                      </a:cubicBezTo>
                      <a:cubicBezTo>
                        <a:pt x="3259" y="3838"/>
                        <a:pt x="3118" y="3755"/>
                        <a:pt x="3016" y="3628"/>
                      </a:cubicBezTo>
                      <a:lnTo>
                        <a:pt x="3016" y="3628"/>
                      </a:lnTo>
                      <a:cubicBezTo>
                        <a:pt x="3403" y="3341"/>
                        <a:pt x="3722" y="2866"/>
                        <a:pt x="3299" y="2478"/>
                      </a:cubicBezTo>
                      <a:cubicBezTo>
                        <a:pt x="3190" y="2380"/>
                        <a:pt x="3048" y="2334"/>
                        <a:pt x="2905" y="2334"/>
                      </a:cubicBezTo>
                      <a:cubicBezTo>
                        <a:pt x="2735" y="2334"/>
                        <a:pt x="2564" y="2398"/>
                        <a:pt x="2442" y="2514"/>
                      </a:cubicBezTo>
                      <a:cubicBezTo>
                        <a:pt x="2233" y="2713"/>
                        <a:pt x="2182" y="3003"/>
                        <a:pt x="2219" y="3287"/>
                      </a:cubicBezTo>
                      <a:lnTo>
                        <a:pt x="2219" y="3287"/>
                      </a:lnTo>
                      <a:cubicBezTo>
                        <a:pt x="2218" y="3288"/>
                        <a:pt x="2217" y="3288"/>
                        <a:pt x="2215" y="3288"/>
                      </a:cubicBezTo>
                      <a:cubicBezTo>
                        <a:pt x="2168" y="3294"/>
                        <a:pt x="2121" y="3297"/>
                        <a:pt x="2075" y="3297"/>
                      </a:cubicBezTo>
                      <a:cubicBezTo>
                        <a:pt x="1841" y="3297"/>
                        <a:pt x="1622" y="3221"/>
                        <a:pt x="1453" y="3062"/>
                      </a:cubicBezTo>
                      <a:cubicBezTo>
                        <a:pt x="1349" y="2958"/>
                        <a:pt x="1265" y="2833"/>
                        <a:pt x="1221" y="2693"/>
                      </a:cubicBezTo>
                      <a:lnTo>
                        <a:pt x="1221" y="2693"/>
                      </a:lnTo>
                      <a:cubicBezTo>
                        <a:pt x="1459" y="2680"/>
                        <a:pt x="1701" y="2607"/>
                        <a:pt x="1906" y="2502"/>
                      </a:cubicBezTo>
                      <a:cubicBezTo>
                        <a:pt x="2180" y="2359"/>
                        <a:pt x="2394" y="2109"/>
                        <a:pt x="2406" y="1788"/>
                      </a:cubicBezTo>
                      <a:cubicBezTo>
                        <a:pt x="2406" y="1490"/>
                        <a:pt x="2215" y="1216"/>
                        <a:pt x="1918" y="1157"/>
                      </a:cubicBezTo>
                      <a:cubicBezTo>
                        <a:pt x="1852" y="1142"/>
                        <a:pt x="1788" y="1135"/>
                        <a:pt x="1726" y="1135"/>
                      </a:cubicBezTo>
                      <a:cubicBezTo>
                        <a:pt x="1313" y="1135"/>
                        <a:pt x="959" y="1434"/>
                        <a:pt x="759" y="1795"/>
                      </a:cubicBezTo>
                      <a:lnTo>
                        <a:pt x="759" y="1795"/>
                      </a:lnTo>
                      <a:cubicBezTo>
                        <a:pt x="739" y="1713"/>
                        <a:pt x="739" y="1623"/>
                        <a:pt x="739" y="1538"/>
                      </a:cubicBezTo>
                      <a:cubicBezTo>
                        <a:pt x="739" y="1359"/>
                        <a:pt x="763" y="1157"/>
                        <a:pt x="846" y="990"/>
                      </a:cubicBezTo>
                      <a:cubicBezTo>
                        <a:pt x="966" y="772"/>
                        <a:pt x="1245" y="605"/>
                        <a:pt x="1501" y="605"/>
                      </a:cubicBezTo>
                      <a:cubicBezTo>
                        <a:pt x="1525" y="605"/>
                        <a:pt x="1549" y="606"/>
                        <a:pt x="1572" y="609"/>
                      </a:cubicBezTo>
                      <a:cubicBezTo>
                        <a:pt x="1593" y="612"/>
                        <a:pt x="1614" y="614"/>
                        <a:pt x="1635" y="614"/>
                      </a:cubicBezTo>
                      <a:cubicBezTo>
                        <a:pt x="1781" y="614"/>
                        <a:pt x="1924" y="539"/>
                        <a:pt x="1965" y="383"/>
                      </a:cubicBezTo>
                      <a:cubicBezTo>
                        <a:pt x="2013" y="252"/>
                        <a:pt x="1918" y="38"/>
                        <a:pt x="1751" y="14"/>
                      </a:cubicBezTo>
                      <a:cubicBezTo>
                        <a:pt x="1681" y="5"/>
                        <a:pt x="1612" y="0"/>
                        <a:pt x="15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0" name="Google Shape;520;p21"/>
                <p:cNvSpPr/>
                <p:nvPr/>
              </p:nvSpPr>
              <p:spPr>
                <a:xfrm>
                  <a:off x="2625025" y="1349259"/>
                  <a:ext cx="33208" cy="26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" h="846" extrusionOk="0">
                      <a:moveTo>
                        <a:pt x="536" y="0"/>
                      </a:moveTo>
                      <a:cubicBezTo>
                        <a:pt x="0" y="12"/>
                        <a:pt x="0" y="845"/>
                        <a:pt x="536" y="845"/>
                      </a:cubicBezTo>
                      <a:cubicBezTo>
                        <a:pt x="1072" y="845"/>
                        <a:pt x="1072" y="0"/>
                        <a:pt x="5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1" name="Google Shape;521;p21"/>
                <p:cNvSpPr/>
                <p:nvPr/>
              </p:nvSpPr>
              <p:spPr>
                <a:xfrm>
                  <a:off x="2813492" y="1501513"/>
                  <a:ext cx="150520" cy="119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9" h="3860" extrusionOk="0">
                      <a:moveTo>
                        <a:pt x="3012" y="0"/>
                      </a:moveTo>
                      <a:cubicBezTo>
                        <a:pt x="3000" y="0"/>
                        <a:pt x="2988" y="1"/>
                        <a:pt x="2977" y="2"/>
                      </a:cubicBezTo>
                      <a:cubicBezTo>
                        <a:pt x="2477" y="62"/>
                        <a:pt x="596" y="2800"/>
                        <a:pt x="36" y="3634"/>
                      </a:cubicBezTo>
                      <a:cubicBezTo>
                        <a:pt x="12" y="3681"/>
                        <a:pt x="0" y="3741"/>
                        <a:pt x="36" y="3789"/>
                      </a:cubicBezTo>
                      <a:cubicBezTo>
                        <a:pt x="48" y="3824"/>
                        <a:pt x="107" y="3860"/>
                        <a:pt x="155" y="3860"/>
                      </a:cubicBezTo>
                      <a:lnTo>
                        <a:pt x="4703" y="3860"/>
                      </a:lnTo>
                      <a:cubicBezTo>
                        <a:pt x="4787" y="3860"/>
                        <a:pt x="4846" y="3800"/>
                        <a:pt x="4822" y="3693"/>
                      </a:cubicBezTo>
                      <a:cubicBezTo>
                        <a:pt x="4822" y="3622"/>
                        <a:pt x="4763" y="3562"/>
                        <a:pt x="4691" y="3562"/>
                      </a:cubicBezTo>
                      <a:lnTo>
                        <a:pt x="405" y="3562"/>
                      </a:lnTo>
                      <a:cubicBezTo>
                        <a:pt x="1501" y="1955"/>
                        <a:pt x="2739" y="336"/>
                        <a:pt x="3013" y="276"/>
                      </a:cubicBezTo>
                      <a:cubicBezTo>
                        <a:pt x="3018" y="275"/>
                        <a:pt x="3024" y="275"/>
                        <a:pt x="3030" y="275"/>
                      </a:cubicBezTo>
                      <a:cubicBezTo>
                        <a:pt x="3286" y="275"/>
                        <a:pt x="4037" y="1019"/>
                        <a:pt x="4584" y="1729"/>
                      </a:cubicBezTo>
                      <a:cubicBezTo>
                        <a:pt x="4614" y="1766"/>
                        <a:pt x="4662" y="1785"/>
                        <a:pt x="4709" y="1785"/>
                      </a:cubicBezTo>
                      <a:cubicBezTo>
                        <a:pt x="4737" y="1785"/>
                        <a:pt x="4764" y="1778"/>
                        <a:pt x="4787" y="1764"/>
                      </a:cubicBezTo>
                      <a:cubicBezTo>
                        <a:pt x="4846" y="1717"/>
                        <a:pt x="4858" y="1622"/>
                        <a:pt x="4810" y="1562"/>
                      </a:cubicBezTo>
                      <a:cubicBezTo>
                        <a:pt x="4612" y="1306"/>
                        <a:pt x="3559" y="0"/>
                        <a:pt x="30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522" name="Google Shape;522;p21"/>
            <p:cNvCxnSpPr>
              <a:cxnSpLocks/>
              <a:stCxn id="500" idx="3"/>
            </p:cNvCxnSpPr>
            <p:nvPr/>
          </p:nvCxnSpPr>
          <p:spPr>
            <a:xfrm flipV="1">
              <a:off x="2240700" y="1284313"/>
              <a:ext cx="1488883" cy="8767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23" name="Google Shape;523;p21"/>
          <p:cNvGrpSpPr/>
          <p:nvPr/>
        </p:nvGrpSpPr>
        <p:grpSpPr>
          <a:xfrm>
            <a:off x="840968" y="853981"/>
            <a:ext cx="2893397" cy="1881412"/>
            <a:chOff x="838200" y="2948947"/>
            <a:chExt cx="2893397" cy="1881412"/>
          </a:xfrm>
        </p:grpSpPr>
        <p:grpSp>
          <p:nvGrpSpPr>
            <p:cNvPr id="524" name="Google Shape;524;p21"/>
            <p:cNvGrpSpPr/>
            <p:nvPr/>
          </p:nvGrpSpPr>
          <p:grpSpPr>
            <a:xfrm>
              <a:off x="838200" y="2948947"/>
              <a:ext cx="1402500" cy="1581528"/>
              <a:chOff x="838200" y="2948947"/>
              <a:chExt cx="1402500" cy="1581528"/>
            </a:xfrm>
          </p:grpSpPr>
          <p:sp>
            <p:nvSpPr>
              <p:cNvPr id="525" name="Google Shape;525;p21"/>
              <p:cNvSpPr/>
              <p:nvPr/>
            </p:nvSpPr>
            <p:spPr>
              <a:xfrm>
                <a:off x="838200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26" name="Google Shape;526;p21"/>
              <p:cNvGrpSpPr/>
              <p:nvPr/>
            </p:nvGrpSpPr>
            <p:grpSpPr>
              <a:xfrm>
                <a:off x="1048890" y="2948947"/>
                <a:ext cx="981119" cy="672831"/>
                <a:chOff x="2104231" y="2886022"/>
                <a:chExt cx="981119" cy="672831"/>
              </a:xfrm>
            </p:grpSpPr>
            <p:sp>
              <p:nvSpPr>
                <p:cNvPr id="527" name="Google Shape;527;p21"/>
                <p:cNvSpPr/>
                <p:nvPr/>
              </p:nvSpPr>
              <p:spPr>
                <a:xfrm>
                  <a:off x="2141125" y="2886022"/>
                  <a:ext cx="944225" cy="672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1" h="21720" extrusionOk="0">
                      <a:moveTo>
                        <a:pt x="14556" y="1"/>
                      </a:moveTo>
                      <a:cubicBezTo>
                        <a:pt x="8980" y="1"/>
                        <a:pt x="7897" y="6332"/>
                        <a:pt x="6382" y="7100"/>
                      </a:cubicBezTo>
                      <a:cubicBezTo>
                        <a:pt x="6133" y="7230"/>
                        <a:pt x="5868" y="7278"/>
                        <a:pt x="5595" y="7278"/>
                      </a:cubicBezTo>
                      <a:cubicBezTo>
                        <a:pt x="4790" y="7278"/>
                        <a:pt x="3904" y="6862"/>
                        <a:pt x="3086" y="6862"/>
                      </a:cubicBezTo>
                      <a:cubicBezTo>
                        <a:pt x="2412" y="6862"/>
                        <a:pt x="1784" y="7144"/>
                        <a:pt x="1286" y="8172"/>
                      </a:cubicBezTo>
                      <a:cubicBezTo>
                        <a:pt x="0" y="10887"/>
                        <a:pt x="2774" y="13542"/>
                        <a:pt x="2870" y="16721"/>
                      </a:cubicBezTo>
                      <a:cubicBezTo>
                        <a:pt x="2977" y="19888"/>
                        <a:pt x="7989" y="20364"/>
                        <a:pt x="7989" y="20364"/>
                      </a:cubicBezTo>
                      <a:cubicBezTo>
                        <a:pt x="7989" y="20364"/>
                        <a:pt x="13673" y="21719"/>
                        <a:pt x="18377" y="21719"/>
                      </a:cubicBezTo>
                      <a:cubicBezTo>
                        <a:pt x="19506" y="21719"/>
                        <a:pt x="20579" y="21641"/>
                        <a:pt x="21503" y="21447"/>
                      </a:cubicBezTo>
                      <a:cubicBezTo>
                        <a:pt x="26289" y="20447"/>
                        <a:pt x="30480" y="14411"/>
                        <a:pt x="26765" y="12565"/>
                      </a:cubicBezTo>
                      <a:cubicBezTo>
                        <a:pt x="23075" y="10720"/>
                        <a:pt x="22086" y="8005"/>
                        <a:pt x="22086" y="6088"/>
                      </a:cubicBezTo>
                      <a:cubicBezTo>
                        <a:pt x="22086" y="4171"/>
                        <a:pt x="21348" y="552"/>
                        <a:pt x="15205" y="28"/>
                      </a:cubicBezTo>
                      <a:cubicBezTo>
                        <a:pt x="14982" y="10"/>
                        <a:pt x="14765" y="1"/>
                        <a:pt x="145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8" name="Google Shape;528;p21"/>
                <p:cNvSpPr/>
                <p:nvPr/>
              </p:nvSpPr>
              <p:spPr>
                <a:xfrm>
                  <a:off x="2771455" y="3225814"/>
                  <a:ext cx="175952" cy="309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0" h="9979" extrusionOk="0">
                      <a:moveTo>
                        <a:pt x="3959" y="1"/>
                      </a:moveTo>
                      <a:cubicBezTo>
                        <a:pt x="3323" y="1"/>
                        <a:pt x="2564" y="429"/>
                        <a:pt x="1810" y="1608"/>
                      </a:cubicBezTo>
                      <a:cubicBezTo>
                        <a:pt x="0" y="4418"/>
                        <a:pt x="417" y="9978"/>
                        <a:pt x="417" y="9978"/>
                      </a:cubicBezTo>
                      <a:cubicBezTo>
                        <a:pt x="2298" y="5609"/>
                        <a:pt x="5679" y="2966"/>
                        <a:pt x="5560" y="1608"/>
                      </a:cubicBezTo>
                      <a:cubicBezTo>
                        <a:pt x="5484" y="821"/>
                        <a:pt x="4839" y="1"/>
                        <a:pt x="395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29" name="Google Shape;529;p21"/>
                <p:cNvSpPr/>
                <p:nvPr/>
              </p:nvSpPr>
              <p:spPr>
                <a:xfrm>
                  <a:off x="2783970" y="3232474"/>
                  <a:ext cx="132832" cy="302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8" h="9764" fill="none" extrusionOk="0">
                      <a:moveTo>
                        <a:pt x="4287" y="0"/>
                      </a:moveTo>
                      <a:cubicBezTo>
                        <a:pt x="4287" y="0"/>
                        <a:pt x="834" y="3548"/>
                        <a:pt x="1" y="9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0" name="Google Shape;530;p21"/>
                <p:cNvSpPr/>
                <p:nvPr/>
              </p:nvSpPr>
              <p:spPr>
                <a:xfrm>
                  <a:off x="2840039" y="3252021"/>
                  <a:ext cx="6288" cy="85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2763" fill="none" extrusionOk="0">
                      <a:moveTo>
                        <a:pt x="155" y="0"/>
                      </a:moveTo>
                      <a:cubicBezTo>
                        <a:pt x="155" y="0"/>
                        <a:pt x="1" y="1989"/>
                        <a:pt x="203" y="2763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1" name="Google Shape;531;p21"/>
                <p:cNvSpPr/>
                <p:nvPr/>
              </p:nvSpPr>
              <p:spPr>
                <a:xfrm>
                  <a:off x="2866959" y="3275626"/>
                  <a:ext cx="76762" cy="2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8" h="810" fill="none" extrusionOk="0">
                      <a:moveTo>
                        <a:pt x="2477" y="0"/>
                      </a:moveTo>
                      <a:cubicBezTo>
                        <a:pt x="2477" y="0"/>
                        <a:pt x="36" y="762"/>
                        <a:pt x="1" y="8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2" name="Google Shape;532;p21"/>
                <p:cNvSpPr/>
                <p:nvPr/>
              </p:nvSpPr>
              <p:spPr>
                <a:xfrm>
                  <a:off x="2792458" y="3374475"/>
                  <a:ext cx="14776" cy="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" h="1882" fill="none" extrusionOk="0">
                      <a:moveTo>
                        <a:pt x="1" y="0"/>
                      </a:moveTo>
                      <a:lnTo>
                        <a:pt x="477" y="1881"/>
                      </a:ln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3" name="Google Shape;533;p21"/>
                <p:cNvSpPr/>
                <p:nvPr/>
              </p:nvSpPr>
              <p:spPr>
                <a:xfrm>
                  <a:off x="2104231" y="3269027"/>
                  <a:ext cx="277806" cy="268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8" h="8667" extrusionOk="0">
                      <a:moveTo>
                        <a:pt x="1308" y="0"/>
                      </a:moveTo>
                      <a:cubicBezTo>
                        <a:pt x="941" y="0"/>
                        <a:pt x="647" y="177"/>
                        <a:pt x="417" y="570"/>
                      </a:cubicBezTo>
                      <a:cubicBezTo>
                        <a:pt x="1" y="1273"/>
                        <a:pt x="572" y="2059"/>
                        <a:pt x="1489" y="2511"/>
                      </a:cubicBezTo>
                      <a:cubicBezTo>
                        <a:pt x="2394" y="2952"/>
                        <a:pt x="2691" y="3523"/>
                        <a:pt x="2501" y="4035"/>
                      </a:cubicBezTo>
                      <a:cubicBezTo>
                        <a:pt x="2322" y="4559"/>
                        <a:pt x="2525" y="5262"/>
                        <a:pt x="3537" y="5369"/>
                      </a:cubicBezTo>
                      <a:cubicBezTo>
                        <a:pt x="4549" y="5464"/>
                        <a:pt x="4763" y="5940"/>
                        <a:pt x="4787" y="6952"/>
                      </a:cubicBezTo>
                      <a:cubicBezTo>
                        <a:pt x="4823" y="7964"/>
                        <a:pt x="7001" y="7655"/>
                        <a:pt x="8037" y="8071"/>
                      </a:cubicBezTo>
                      <a:cubicBezTo>
                        <a:pt x="8702" y="8342"/>
                        <a:pt x="8890" y="8512"/>
                        <a:pt x="8940" y="8598"/>
                      </a:cubicBezTo>
                      <a:lnTo>
                        <a:pt x="8940" y="8598"/>
                      </a:lnTo>
                      <a:cubicBezTo>
                        <a:pt x="8891" y="8362"/>
                        <a:pt x="8718" y="7555"/>
                        <a:pt x="8478" y="6774"/>
                      </a:cubicBezTo>
                      <a:cubicBezTo>
                        <a:pt x="8478" y="6774"/>
                        <a:pt x="7537" y="2964"/>
                        <a:pt x="5489" y="1297"/>
                      </a:cubicBezTo>
                      <a:cubicBezTo>
                        <a:pt x="4540" y="529"/>
                        <a:pt x="3988" y="365"/>
                        <a:pt x="3582" y="365"/>
                      </a:cubicBezTo>
                      <a:cubicBezTo>
                        <a:pt x="3280" y="365"/>
                        <a:pt x="3059" y="456"/>
                        <a:pt x="2816" y="456"/>
                      </a:cubicBezTo>
                      <a:cubicBezTo>
                        <a:pt x="2677" y="456"/>
                        <a:pt x="2531" y="426"/>
                        <a:pt x="2358" y="332"/>
                      </a:cubicBezTo>
                      <a:cubicBezTo>
                        <a:pt x="1957" y="118"/>
                        <a:pt x="1608" y="0"/>
                        <a:pt x="1308" y="0"/>
                      </a:cubicBezTo>
                      <a:close/>
                      <a:moveTo>
                        <a:pt x="8940" y="8598"/>
                      </a:moveTo>
                      <a:cubicBezTo>
                        <a:pt x="8949" y="8642"/>
                        <a:pt x="8954" y="8667"/>
                        <a:pt x="8954" y="8667"/>
                      </a:cubicBezTo>
                      <a:cubicBezTo>
                        <a:pt x="8954" y="8667"/>
                        <a:pt x="8967" y="8645"/>
                        <a:pt x="8940" y="859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4" name="Google Shape;534;p21"/>
                <p:cNvSpPr/>
                <p:nvPr/>
              </p:nvSpPr>
              <p:spPr>
                <a:xfrm>
                  <a:off x="2116405" y="3286685"/>
                  <a:ext cx="264858" cy="25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0" h="8109" fill="none" extrusionOk="0">
                      <a:moveTo>
                        <a:pt x="1" y="0"/>
                      </a:moveTo>
                      <a:cubicBezTo>
                        <a:pt x="1" y="0"/>
                        <a:pt x="5025" y="2251"/>
                        <a:pt x="8549" y="8109"/>
                      </a:cubicBezTo>
                    </a:path>
                  </a:pathLst>
                </a:custGeom>
                <a:solidFill>
                  <a:schemeClr val="accent3"/>
                </a:solidFill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5" name="Google Shape;535;p21"/>
                <p:cNvSpPr/>
                <p:nvPr/>
              </p:nvSpPr>
              <p:spPr>
                <a:xfrm>
                  <a:off x="2180962" y="3389220"/>
                  <a:ext cx="81905" cy="4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156" fill="none" extrusionOk="0">
                      <a:moveTo>
                        <a:pt x="0" y="155"/>
                      </a:moveTo>
                      <a:cubicBezTo>
                        <a:pt x="0" y="155"/>
                        <a:pt x="1584" y="0"/>
                        <a:pt x="2643" y="4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6" name="Google Shape;536;p21"/>
                <p:cNvSpPr/>
                <p:nvPr/>
              </p:nvSpPr>
              <p:spPr>
                <a:xfrm>
                  <a:off x="2218941" y="3280768"/>
                  <a:ext cx="21405" cy="90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1" h="2918" fill="none" extrusionOk="0">
                      <a:moveTo>
                        <a:pt x="0" y="1"/>
                      </a:moveTo>
                      <a:cubicBezTo>
                        <a:pt x="0" y="1"/>
                        <a:pt x="381" y="882"/>
                        <a:pt x="691" y="2918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7" name="Google Shape;537;p21"/>
                <p:cNvSpPr/>
                <p:nvPr/>
              </p:nvSpPr>
              <p:spPr>
                <a:xfrm>
                  <a:off x="2252148" y="3460406"/>
                  <a:ext cx="84847" cy="2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9" h="775" fill="none" extrusionOk="0">
                      <a:moveTo>
                        <a:pt x="0" y="774"/>
                      </a:moveTo>
                      <a:cubicBezTo>
                        <a:pt x="0" y="774"/>
                        <a:pt x="1095" y="0"/>
                        <a:pt x="2738" y="405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8" name="Google Shape;538;p21"/>
                <p:cNvSpPr/>
                <p:nvPr/>
              </p:nvSpPr>
              <p:spPr>
                <a:xfrm>
                  <a:off x="2453131" y="2951725"/>
                  <a:ext cx="273748" cy="239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7" h="7730" extrusionOk="0">
                      <a:moveTo>
                        <a:pt x="4757" y="0"/>
                      </a:moveTo>
                      <a:cubicBezTo>
                        <a:pt x="3811" y="0"/>
                        <a:pt x="2855" y="354"/>
                        <a:pt x="2108" y="1134"/>
                      </a:cubicBezTo>
                      <a:cubicBezTo>
                        <a:pt x="1" y="3360"/>
                        <a:pt x="2108" y="5539"/>
                        <a:pt x="2108" y="5539"/>
                      </a:cubicBezTo>
                      <a:lnTo>
                        <a:pt x="60" y="7730"/>
                      </a:lnTo>
                      <a:lnTo>
                        <a:pt x="3013" y="6003"/>
                      </a:lnTo>
                      <a:cubicBezTo>
                        <a:pt x="3573" y="6391"/>
                        <a:pt x="4272" y="6573"/>
                        <a:pt x="4983" y="6573"/>
                      </a:cubicBezTo>
                      <a:cubicBezTo>
                        <a:pt x="6869" y="6573"/>
                        <a:pt x="8836" y="5285"/>
                        <a:pt x="8490" y="3122"/>
                      </a:cubicBezTo>
                      <a:cubicBezTo>
                        <a:pt x="8197" y="1194"/>
                        <a:pt x="6495" y="0"/>
                        <a:pt x="47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39" name="Google Shape;539;p21"/>
                <p:cNvSpPr/>
                <p:nvPr/>
              </p:nvSpPr>
              <p:spPr>
                <a:xfrm>
                  <a:off x="2420697" y="3227518"/>
                  <a:ext cx="11090" cy="97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" h="316" extrusionOk="0">
                      <a:moveTo>
                        <a:pt x="25" y="1"/>
                      </a:moveTo>
                      <a:cubicBezTo>
                        <a:pt x="14" y="1"/>
                        <a:pt x="0" y="14"/>
                        <a:pt x="0" y="41"/>
                      </a:cubicBezTo>
                      <a:lnTo>
                        <a:pt x="0" y="291"/>
                      </a:lnTo>
                      <a:cubicBezTo>
                        <a:pt x="0" y="303"/>
                        <a:pt x="24" y="315"/>
                        <a:pt x="36" y="315"/>
                      </a:cubicBezTo>
                      <a:lnTo>
                        <a:pt x="334" y="315"/>
                      </a:lnTo>
                      <a:cubicBezTo>
                        <a:pt x="345" y="315"/>
                        <a:pt x="357" y="303"/>
                        <a:pt x="357" y="291"/>
                      </a:cubicBezTo>
                      <a:lnTo>
                        <a:pt x="357" y="41"/>
                      </a:lnTo>
                      <a:cubicBezTo>
                        <a:pt x="357" y="17"/>
                        <a:pt x="345" y="5"/>
                        <a:pt x="334" y="5"/>
                      </a:cubicBezTo>
                      <a:lnTo>
                        <a:pt x="36" y="5"/>
                      </a:lnTo>
                      <a:cubicBezTo>
                        <a:pt x="33" y="2"/>
                        <a:pt x="29" y="1"/>
                        <a:pt x="2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0" name="Google Shape;540;p21"/>
                <p:cNvSpPr/>
                <p:nvPr/>
              </p:nvSpPr>
              <p:spPr>
                <a:xfrm>
                  <a:off x="2422525" y="3220672"/>
                  <a:ext cx="8147" cy="6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" h="215" extrusionOk="0">
                      <a:moveTo>
                        <a:pt x="120" y="0"/>
                      </a:moveTo>
                      <a:cubicBezTo>
                        <a:pt x="25" y="24"/>
                        <a:pt x="1" y="155"/>
                        <a:pt x="1" y="215"/>
                      </a:cubicBezTo>
                      <a:lnTo>
                        <a:pt x="60" y="215"/>
                      </a:lnTo>
                      <a:cubicBezTo>
                        <a:pt x="60" y="167"/>
                        <a:pt x="84" y="60"/>
                        <a:pt x="144" y="60"/>
                      </a:cubicBezTo>
                      <a:cubicBezTo>
                        <a:pt x="155" y="60"/>
                        <a:pt x="167" y="60"/>
                        <a:pt x="167" y="84"/>
                      </a:cubicBezTo>
                      <a:cubicBezTo>
                        <a:pt x="203" y="107"/>
                        <a:pt x="215" y="167"/>
                        <a:pt x="215" y="215"/>
                      </a:cubicBezTo>
                      <a:lnTo>
                        <a:pt x="263" y="215"/>
                      </a:lnTo>
                      <a:cubicBezTo>
                        <a:pt x="263" y="167"/>
                        <a:pt x="239" y="84"/>
                        <a:pt x="203" y="36"/>
                      </a:cubicBezTo>
                      <a:cubicBezTo>
                        <a:pt x="179" y="24"/>
                        <a:pt x="155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1" name="Google Shape;541;p21"/>
                <p:cNvSpPr/>
                <p:nvPr/>
              </p:nvSpPr>
              <p:spPr>
                <a:xfrm>
                  <a:off x="2567097" y="3043635"/>
                  <a:ext cx="69018" cy="6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2013" extrusionOk="0">
                      <a:moveTo>
                        <a:pt x="215" y="0"/>
                      </a:moveTo>
                      <a:cubicBezTo>
                        <a:pt x="96" y="0"/>
                        <a:pt x="1" y="107"/>
                        <a:pt x="1" y="226"/>
                      </a:cubicBezTo>
                      <a:lnTo>
                        <a:pt x="1" y="1786"/>
                      </a:lnTo>
                      <a:cubicBezTo>
                        <a:pt x="1" y="1905"/>
                        <a:pt x="96" y="2012"/>
                        <a:pt x="215" y="2012"/>
                      </a:cubicBezTo>
                      <a:lnTo>
                        <a:pt x="2001" y="2012"/>
                      </a:lnTo>
                      <a:cubicBezTo>
                        <a:pt x="2120" y="2012"/>
                        <a:pt x="2227" y="1905"/>
                        <a:pt x="2227" y="1786"/>
                      </a:cubicBezTo>
                      <a:lnTo>
                        <a:pt x="2227" y="226"/>
                      </a:lnTo>
                      <a:cubicBezTo>
                        <a:pt x="2227" y="107"/>
                        <a:pt x="2120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2" name="Google Shape;542;p21"/>
                <p:cNvSpPr/>
                <p:nvPr/>
              </p:nvSpPr>
              <p:spPr>
                <a:xfrm>
                  <a:off x="2577443" y="3005099"/>
                  <a:ext cx="48697" cy="38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2" h="1245" extrusionOk="0">
                      <a:moveTo>
                        <a:pt x="839" y="0"/>
                      </a:moveTo>
                      <a:cubicBezTo>
                        <a:pt x="810" y="0"/>
                        <a:pt x="780" y="2"/>
                        <a:pt x="750" y="6"/>
                      </a:cubicBezTo>
                      <a:cubicBezTo>
                        <a:pt x="107" y="101"/>
                        <a:pt x="24" y="875"/>
                        <a:pt x="0" y="1244"/>
                      </a:cubicBezTo>
                      <a:lnTo>
                        <a:pt x="334" y="1244"/>
                      </a:lnTo>
                      <a:cubicBezTo>
                        <a:pt x="346" y="947"/>
                        <a:pt x="405" y="375"/>
                        <a:pt x="798" y="327"/>
                      </a:cubicBezTo>
                      <a:cubicBezTo>
                        <a:pt x="816" y="322"/>
                        <a:pt x="833" y="320"/>
                        <a:pt x="850" y="320"/>
                      </a:cubicBezTo>
                      <a:cubicBezTo>
                        <a:pt x="907" y="320"/>
                        <a:pt x="954" y="350"/>
                        <a:pt x="1000" y="387"/>
                      </a:cubicBezTo>
                      <a:cubicBezTo>
                        <a:pt x="1179" y="542"/>
                        <a:pt x="1239" y="982"/>
                        <a:pt x="1250" y="1244"/>
                      </a:cubicBezTo>
                      <a:lnTo>
                        <a:pt x="1572" y="1244"/>
                      </a:lnTo>
                      <a:cubicBezTo>
                        <a:pt x="1548" y="947"/>
                        <a:pt x="1489" y="411"/>
                        <a:pt x="1215" y="149"/>
                      </a:cubicBezTo>
                      <a:cubicBezTo>
                        <a:pt x="1116" y="50"/>
                        <a:pt x="98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3" name="Google Shape;543;p21"/>
                <p:cNvSpPr/>
                <p:nvPr/>
              </p:nvSpPr>
              <p:spPr>
                <a:xfrm>
                  <a:off x="2339164" y="3211812"/>
                  <a:ext cx="468813" cy="338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0931" extrusionOk="0">
                      <a:moveTo>
                        <a:pt x="1" y="0"/>
                      </a:moveTo>
                      <a:lnTo>
                        <a:pt x="1" y="10930"/>
                      </a:lnTo>
                      <a:lnTo>
                        <a:pt x="15134" y="10930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4" name="Google Shape;544;p21"/>
                <p:cNvSpPr/>
                <p:nvPr/>
              </p:nvSpPr>
              <p:spPr>
                <a:xfrm>
                  <a:off x="2339164" y="3211812"/>
                  <a:ext cx="468813" cy="34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4" h="1108" extrusionOk="0">
                      <a:moveTo>
                        <a:pt x="1" y="0"/>
                      </a:moveTo>
                      <a:lnTo>
                        <a:pt x="1" y="1108"/>
                      </a:lnTo>
                      <a:lnTo>
                        <a:pt x="15134" y="1108"/>
                      </a:lnTo>
                      <a:lnTo>
                        <a:pt x="1513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5" name="Google Shape;545;p21"/>
                <p:cNvSpPr/>
                <p:nvPr/>
              </p:nvSpPr>
              <p:spPr>
                <a:xfrm>
                  <a:off x="2350595" y="3221756"/>
                  <a:ext cx="18494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490" extrusionOk="0">
                      <a:moveTo>
                        <a:pt x="299" y="1"/>
                      </a:moveTo>
                      <a:cubicBezTo>
                        <a:pt x="1" y="13"/>
                        <a:pt x="1" y="489"/>
                        <a:pt x="299" y="489"/>
                      </a:cubicBezTo>
                      <a:cubicBezTo>
                        <a:pt x="596" y="489"/>
                        <a:pt x="596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6" name="Google Shape;546;p21"/>
                <p:cNvSpPr/>
                <p:nvPr/>
              </p:nvSpPr>
              <p:spPr>
                <a:xfrm>
                  <a:off x="2372000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1" y="13"/>
                        <a:pt x="1" y="489"/>
                        <a:pt x="298" y="489"/>
                      </a:cubicBezTo>
                      <a:cubicBezTo>
                        <a:pt x="596" y="489"/>
                        <a:pt x="596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7" name="Google Shape;547;p21"/>
                <p:cNvSpPr/>
                <p:nvPr/>
              </p:nvSpPr>
              <p:spPr>
                <a:xfrm>
                  <a:off x="2393778" y="3221756"/>
                  <a:ext cx="18463" cy="15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90" extrusionOk="0">
                      <a:moveTo>
                        <a:pt x="298" y="1"/>
                      </a:moveTo>
                      <a:cubicBezTo>
                        <a:pt x="0" y="13"/>
                        <a:pt x="0" y="489"/>
                        <a:pt x="298" y="489"/>
                      </a:cubicBezTo>
                      <a:cubicBezTo>
                        <a:pt x="595" y="489"/>
                        <a:pt x="595" y="1"/>
                        <a:pt x="2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8" name="Google Shape;548;p21"/>
                <p:cNvSpPr/>
                <p:nvPr/>
              </p:nvSpPr>
              <p:spPr>
                <a:xfrm>
                  <a:off x="2307815" y="3048065"/>
                  <a:ext cx="97053" cy="12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4192" extrusionOk="0">
                      <a:moveTo>
                        <a:pt x="525" y="0"/>
                      </a:moveTo>
                      <a:lnTo>
                        <a:pt x="1" y="417"/>
                      </a:lnTo>
                      <a:lnTo>
                        <a:pt x="1465" y="2774"/>
                      </a:lnTo>
                      <a:lnTo>
                        <a:pt x="525" y="3536"/>
                      </a:lnTo>
                      <a:lnTo>
                        <a:pt x="2846" y="4191"/>
                      </a:lnTo>
                      <a:lnTo>
                        <a:pt x="3132" y="1691"/>
                      </a:lnTo>
                      <a:lnTo>
                        <a:pt x="2144" y="2417"/>
                      </a:lnTo>
                      <a:lnTo>
                        <a:pt x="5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49" name="Google Shape;549;p21"/>
                <p:cNvSpPr/>
                <p:nvPr/>
              </p:nvSpPr>
              <p:spPr>
                <a:xfrm>
                  <a:off x="2381603" y="3280768"/>
                  <a:ext cx="384710" cy="227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9" h="7348" extrusionOk="0">
                      <a:moveTo>
                        <a:pt x="0" y="1"/>
                      </a:moveTo>
                      <a:lnTo>
                        <a:pt x="0" y="7347"/>
                      </a:lnTo>
                      <a:lnTo>
                        <a:pt x="12418" y="7347"/>
                      </a:lnTo>
                      <a:lnTo>
                        <a:pt x="1241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550" name="Google Shape;550;p21"/>
            <p:cNvCxnSpPr>
              <a:cxnSpLocks/>
              <a:stCxn id="525" idx="3"/>
            </p:cNvCxnSpPr>
            <p:nvPr/>
          </p:nvCxnSpPr>
          <p:spPr>
            <a:xfrm>
              <a:off x="2240700" y="4023025"/>
              <a:ext cx="1490897" cy="80733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51" name="Google Shape;551;p21"/>
          <p:cNvGrpSpPr/>
          <p:nvPr/>
        </p:nvGrpSpPr>
        <p:grpSpPr>
          <a:xfrm>
            <a:off x="5018259" y="1118377"/>
            <a:ext cx="3287466" cy="1573495"/>
            <a:chOff x="5018259" y="1118377"/>
            <a:chExt cx="3287466" cy="1573495"/>
          </a:xfrm>
        </p:grpSpPr>
        <p:grpSp>
          <p:nvGrpSpPr>
            <p:cNvPr id="552" name="Google Shape;552;p21"/>
            <p:cNvGrpSpPr/>
            <p:nvPr/>
          </p:nvGrpSpPr>
          <p:grpSpPr>
            <a:xfrm>
              <a:off x="6903225" y="1118377"/>
              <a:ext cx="1402500" cy="1550123"/>
              <a:chOff x="6903225" y="1118377"/>
              <a:chExt cx="1402500" cy="1550123"/>
            </a:xfrm>
          </p:grpSpPr>
          <p:sp>
            <p:nvSpPr>
              <p:cNvPr id="553" name="Google Shape;553;p21"/>
              <p:cNvSpPr/>
              <p:nvPr/>
            </p:nvSpPr>
            <p:spPr>
              <a:xfrm>
                <a:off x="6903225" y="1653600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54" name="Google Shape;554;p21"/>
              <p:cNvGrpSpPr/>
              <p:nvPr/>
            </p:nvGrpSpPr>
            <p:grpSpPr>
              <a:xfrm>
                <a:off x="7164083" y="1118377"/>
                <a:ext cx="880783" cy="592352"/>
                <a:chOff x="6072077" y="1340399"/>
                <a:chExt cx="880783" cy="592352"/>
              </a:xfrm>
            </p:grpSpPr>
            <p:sp>
              <p:nvSpPr>
                <p:cNvPr id="555" name="Google Shape;555;p21"/>
                <p:cNvSpPr/>
                <p:nvPr/>
              </p:nvSpPr>
              <p:spPr>
                <a:xfrm>
                  <a:off x="6089393" y="1360999"/>
                  <a:ext cx="863467" cy="5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4" h="17812" extrusionOk="0">
                      <a:moveTo>
                        <a:pt x="11996" y="1"/>
                      </a:moveTo>
                      <a:cubicBezTo>
                        <a:pt x="11959" y="1"/>
                        <a:pt x="11921" y="1"/>
                        <a:pt x="11883" y="2"/>
                      </a:cubicBezTo>
                      <a:cubicBezTo>
                        <a:pt x="8192" y="62"/>
                        <a:pt x="6847" y="5110"/>
                        <a:pt x="3418" y="7324"/>
                      </a:cubicBezTo>
                      <a:cubicBezTo>
                        <a:pt x="1" y="9539"/>
                        <a:pt x="1810" y="14242"/>
                        <a:pt x="4561" y="15123"/>
                      </a:cubicBezTo>
                      <a:cubicBezTo>
                        <a:pt x="7323" y="16004"/>
                        <a:pt x="10085" y="17290"/>
                        <a:pt x="10085" y="17290"/>
                      </a:cubicBezTo>
                      <a:cubicBezTo>
                        <a:pt x="12150" y="17657"/>
                        <a:pt x="13775" y="17811"/>
                        <a:pt x="15080" y="17811"/>
                      </a:cubicBezTo>
                      <a:cubicBezTo>
                        <a:pt x="20330" y="17811"/>
                        <a:pt x="20398" y="15317"/>
                        <a:pt x="23039" y="14182"/>
                      </a:cubicBezTo>
                      <a:cubicBezTo>
                        <a:pt x="26337" y="12801"/>
                        <a:pt x="27873" y="9134"/>
                        <a:pt x="26135" y="5908"/>
                      </a:cubicBezTo>
                      <a:cubicBezTo>
                        <a:pt x="24921" y="3686"/>
                        <a:pt x="22895" y="3383"/>
                        <a:pt x="20914" y="3383"/>
                      </a:cubicBezTo>
                      <a:cubicBezTo>
                        <a:pt x="20174" y="3383"/>
                        <a:pt x="19441" y="3426"/>
                        <a:pt x="18759" y="3426"/>
                      </a:cubicBezTo>
                      <a:cubicBezTo>
                        <a:pt x="18616" y="3426"/>
                        <a:pt x="18475" y="3424"/>
                        <a:pt x="18336" y="3419"/>
                      </a:cubicBezTo>
                      <a:cubicBezTo>
                        <a:pt x="15815" y="3360"/>
                        <a:pt x="15579" y="1"/>
                        <a:pt x="1199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6" name="Google Shape;556;p21"/>
                <p:cNvSpPr/>
                <p:nvPr/>
              </p:nvSpPr>
              <p:spPr>
                <a:xfrm>
                  <a:off x="6072077" y="1388507"/>
                  <a:ext cx="405495" cy="513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90" h="16569" extrusionOk="0">
                      <a:moveTo>
                        <a:pt x="4972" y="0"/>
                      </a:moveTo>
                      <a:cubicBezTo>
                        <a:pt x="4644" y="0"/>
                        <a:pt x="4326" y="32"/>
                        <a:pt x="4024" y="90"/>
                      </a:cubicBezTo>
                      <a:cubicBezTo>
                        <a:pt x="536" y="769"/>
                        <a:pt x="0" y="7472"/>
                        <a:pt x="4370" y="10175"/>
                      </a:cubicBezTo>
                      <a:cubicBezTo>
                        <a:pt x="8739" y="12854"/>
                        <a:pt x="11240" y="16569"/>
                        <a:pt x="11240" y="16569"/>
                      </a:cubicBezTo>
                      <a:cubicBezTo>
                        <a:pt x="13089" y="3566"/>
                        <a:pt x="8456" y="0"/>
                        <a:pt x="49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7" name="Google Shape;557;p21"/>
                <p:cNvSpPr/>
                <p:nvPr/>
              </p:nvSpPr>
              <p:spPr>
                <a:xfrm>
                  <a:off x="6150636" y="1406350"/>
                  <a:ext cx="275173" cy="50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3" h="16148" extrusionOk="0">
                      <a:moveTo>
                        <a:pt x="177" y="0"/>
                      </a:moveTo>
                      <a:cubicBezTo>
                        <a:pt x="119" y="0"/>
                        <a:pt x="59" y="34"/>
                        <a:pt x="24" y="86"/>
                      </a:cubicBezTo>
                      <a:cubicBezTo>
                        <a:pt x="0" y="157"/>
                        <a:pt x="24" y="253"/>
                        <a:pt x="107" y="288"/>
                      </a:cubicBezTo>
                      <a:cubicBezTo>
                        <a:pt x="155" y="324"/>
                        <a:pt x="6596" y="3646"/>
                        <a:pt x="8561" y="16004"/>
                      </a:cubicBezTo>
                      <a:cubicBezTo>
                        <a:pt x="8573" y="16088"/>
                        <a:pt x="8632" y="16147"/>
                        <a:pt x="8704" y="16147"/>
                      </a:cubicBezTo>
                      <a:lnTo>
                        <a:pt x="8739" y="16147"/>
                      </a:lnTo>
                      <a:cubicBezTo>
                        <a:pt x="8823" y="16124"/>
                        <a:pt x="8882" y="16052"/>
                        <a:pt x="8870" y="15969"/>
                      </a:cubicBezTo>
                      <a:cubicBezTo>
                        <a:pt x="6870" y="3420"/>
                        <a:pt x="298" y="38"/>
                        <a:pt x="238" y="14"/>
                      </a:cubicBezTo>
                      <a:cubicBezTo>
                        <a:pt x="219" y="5"/>
                        <a:pt x="198" y="0"/>
                        <a:pt x="1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8" name="Google Shape;558;p21"/>
                <p:cNvSpPr/>
                <p:nvPr/>
              </p:nvSpPr>
              <p:spPr>
                <a:xfrm>
                  <a:off x="6105254" y="1525862"/>
                  <a:ext cx="222449" cy="77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1" h="2491" extrusionOk="0">
                      <a:moveTo>
                        <a:pt x="161" y="1"/>
                      </a:moveTo>
                      <a:cubicBezTo>
                        <a:pt x="96" y="1"/>
                        <a:pt x="35" y="57"/>
                        <a:pt x="24" y="133"/>
                      </a:cubicBezTo>
                      <a:cubicBezTo>
                        <a:pt x="1" y="216"/>
                        <a:pt x="60" y="288"/>
                        <a:pt x="155" y="300"/>
                      </a:cubicBezTo>
                      <a:cubicBezTo>
                        <a:pt x="179" y="300"/>
                        <a:pt x="3537" y="657"/>
                        <a:pt x="6930" y="2479"/>
                      </a:cubicBezTo>
                      <a:cubicBezTo>
                        <a:pt x="6954" y="2491"/>
                        <a:pt x="6966" y="2491"/>
                        <a:pt x="7001" y="2491"/>
                      </a:cubicBezTo>
                      <a:cubicBezTo>
                        <a:pt x="7061" y="2491"/>
                        <a:pt x="7121" y="2467"/>
                        <a:pt x="7132" y="2419"/>
                      </a:cubicBezTo>
                      <a:cubicBezTo>
                        <a:pt x="7180" y="2336"/>
                        <a:pt x="7144" y="2252"/>
                        <a:pt x="7073" y="2205"/>
                      </a:cubicBezTo>
                      <a:cubicBezTo>
                        <a:pt x="3620" y="359"/>
                        <a:pt x="215" y="2"/>
                        <a:pt x="179" y="2"/>
                      </a:cubicBezTo>
                      <a:cubicBezTo>
                        <a:pt x="173" y="1"/>
                        <a:pt x="167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9" name="Google Shape;559;p21"/>
                <p:cNvSpPr/>
                <p:nvPr/>
              </p:nvSpPr>
              <p:spPr>
                <a:xfrm>
                  <a:off x="6338360" y="1433549"/>
                  <a:ext cx="54242" cy="227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7352" extrusionOk="0">
                      <a:moveTo>
                        <a:pt x="168" y="0"/>
                      </a:moveTo>
                      <a:cubicBezTo>
                        <a:pt x="136" y="0"/>
                        <a:pt x="102" y="10"/>
                        <a:pt x="72" y="29"/>
                      </a:cubicBezTo>
                      <a:cubicBezTo>
                        <a:pt x="12" y="65"/>
                        <a:pt x="0" y="160"/>
                        <a:pt x="36" y="232"/>
                      </a:cubicBezTo>
                      <a:cubicBezTo>
                        <a:pt x="48" y="244"/>
                        <a:pt x="1441" y="2268"/>
                        <a:pt x="262" y="7149"/>
                      </a:cubicBezTo>
                      <a:cubicBezTo>
                        <a:pt x="250" y="7245"/>
                        <a:pt x="298" y="7328"/>
                        <a:pt x="381" y="7352"/>
                      </a:cubicBezTo>
                      <a:lnTo>
                        <a:pt x="417" y="7352"/>
                      </a:lnTo>
                      <a:cubicBezTo>
                        <a:pt x="477" y="7352"/>
                        <a:pt x="548" y="7304"/>
                        <a:pt x="548" y="7233"/>
                      </a:cubicBezTo>
                      <a:cubicBezTo>
                        <a:pt x="1751" y="2208"/>
                        <a:pt x="334" y="148"/>
                        <a:pt x="274" y="53"/>
                      </a:cubicBezTo>
                      <a:cubicBezTo>
                        <a:pt x="253" y="19"/>
                        <a:pt x="21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0" name="Google Shape;560;p21"/>
                <p:cNvSpPr/>
                <p:nvPr/>
              </p:nvSpPr>
              <p:spPr>
                <a:xfrm>
                  <a:off x="6221450" y="1710983"/>
                  <a:ext cx="169323" cy="44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6" h="1432" extrusionOk="0">
                      <a:moveTo>
                        <a:pt x="521" y="0"/>
                      </a:moveTo>
                      <a:cubicBezTo>
                        <a:pt x="300" y="0"/>
                        <a:pt x="174" y="12"/>
                        <a:pt x="155" y="15"/>
                      </a:cubicBezTo>
                      <a:cubicBezTo>
                        <a:pt x="83" y="15"/>
                        <a:pt x="0" y="86"/>
                        <a:pt x="24" y="182"/>
                      </a:cubicBezTo>
                      <a:cubicBezTo>
                        <a:pt x="24" y="253"/>
                        <a:pt x="95" y="313"/>
                        <a:pt x="179" y="313"/>
                      </a:cubicBezTo>
                      <a:cubicBezTo>
                        <a:pt x="184" y="313"/>
                        <a:pt x="286" y="304"/>
                        <a:pt x="474" y="304"/>
                      </a:cubicBezTo>
                      <a:cubicBezTo>
                        <a:pt x="1144" y="304"/>
                        <a:pt x="2902" y="413"/>
                        <a:pt x="5227" y="1408"/>
                      </a:cubicBezTo>
                      <a:cubicBezTo>
                        <a:pt x="5239" y="1432"/>
                        <a:pt x="5275" y="1432"/>
                        <a:pt x="5286" y="1432"/>
                      </a:cubicBezTo>
                      <a:cubicBezTo>
                        <a:pt x="5358" y="1432"/>
                        <a:pt x="5406" y="1384"/>
                        <a:pt x="5417" y="1337"/>
                      </a:cubicBezTo>
                      <a:cubicBezTo>
                        <a:pt x="5465" y="1253"/>
                        <a:pt x="5417" y="1158"/>
                        <a:pt x="5346" y="1134"/>
                      </a:cubicBezTo>
                      <a:cubicBezTo>
                        <a:pt x="3006" y="129"/>
                        <a:pt x="1249" y="0"/>
                        <a:pt x="5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1" name="Google Shape;561;p21"/>
                <p:cNvSpPr/>
                <p:nvPr/>
              </p:nvSpPr>
              <p:spPr>
                <a:xfrm>
                  <a:off x="6396256" y="1675297"/>
                  <a:ext cx="285148" cy="257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5" h="8311" extrusionOk="0">
                      <a:moveTo>
                        <a:pt x="929" y="0"/>
                      </a:moveTo>
                      <a:cubicBezTo>
                        <a:pt x="405" y="24"/>
                        <a:pt x="1" y="417"/>
                        <a:pt x="1" y="929"/>
                      </a:cubicBezTo>
                      <a:lnTo>
                        <a:pt x="1" y="7382"/>
                      </a:lnTo>
                      <a:cubicBezTo>
                        <a:pt x="1" y="7894"/>
                        <a:pt x="417" y="8311"/>
                        <a:pt x="929" y="8311"/>
                      </a:cubicBezTo>
                      <a:lnTo>
                        <a:pt x="8275" y="8311"/>
                      </a:lnTo>
                      <a:cubicBezTo>
                        <a:pt x="8787" y="8311"/>
                        <a:pt x="9204" y="7894"/>
                        <a:pt x="9204" y="7382"/>
                      </a:cubicBezTo>
                      <a:lnTo>
                        <a:pt x="9204" y="929"/>
                      </a:lnTo>
                      <a:cubicBezTo>
                        <a:pt x="9204" y="417"/>
                        <a:pt x="8787" y="0"/>
                        <a:pt x="8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2" name="Google Shape;562;p21"/>
                <p:cNvSpPr/>
                <p:nvPr/>
              </p:nvSpPr>
              <p:spPr>
                <a:xfrm>
                  <a:off x="6440523" y="1516692"/>
                  <a:ext cx="199557" cy="159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2" h="5144" extrusionOk="0">
                      <a:moveTo>
                        <a:pt x="3424" y="0"/>
                      </a:moveTo>
                      <a:cubicBezTo>
                        <a:pt x="3309" y="0"/>
                        <a:pt x="3191" y="8"/>
                        <a:pt x="3072" y="24"/>
                      </a:cubicBezTo>
                      <a:cubicBezTo>
                        <a:pt x="453" y="358"/>
                        <a:pt x="48" y="3608"/>
                        <a:pt x="0" y="5120"/>
                      </a:cubicBezTo>
                      <a:lnTo>
                        <a:pt x="1310" y="5120"/>
                      </a:lnTo>
                      <a:lnTo>
                        <a:pt x="1310" y="5144"/>
                      </a:lnTo>
                      <a:cubicBezTo>
                        <a:pt x="1358" y="3918"/>
                        <a:pt x="1643" y="1524"/>
                        <a:pt x="3251" y="1310"/>
                      </a:cubicBezTo>
                      <a:cubicBezTo>
                        <a:pt x="3304" y="1304"/>
                        <a:pt x="3357" y="1301"/>
                        <a:pt x="3407" y="1301"/>
                      </a:cubicBezTo>
                      <a:cubicBezTo>
                        <a:pt x="3671" y="1301"/>
                        <a:pt x="3896" y="1382"/>
                        <a:pt x="4096" y="1572"/>
                      </a:cubicBezTo>
                      <a:cubicBezTo>
                        <a:pt x="4858" y="2251"/>
                        <a:pt x="5096" y="4013"/>
                        <a:pt x="5156" y="5144"/>
                      </a:cubicBezTo>
                      <a:lnTo>
                        <a:pt x="6442" y="5144"/>
                      </a:lnTo>
                      <a:cubicBezTo>
                        <a:pt x="6406" y="3930"/>
                        <a:pt x="6144" y="1667"/>
                        <a:pt x="4953" y="596"/>
                      </a:cubicBezTo>
                      <a:cubicBezTo>
                        <a:pt x="4527" y="199"/>
                        <a:pt x="4001" y="0"/>
                        <a:pt x="34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3" name="Google Shape;563;p21"/>
                <p:cNvSpPr/>
                <p:nvPr/>
              </p:nvSpPr>
              <p:spPr>
                <a:xfrm>
                  <a:off x="6495849" y="1737624"/>
                  <a:ext cx="89649" cy="149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" h="4823" extrusionOk="0">
                      <a:moveTo>
                        <a:pt x="1441" y="0"/>
                      </a:moveTo>
                      <a:cubicBezTo>
                        <a:pt x="655" y="0"/>
                        <a:pt x="0" y="655"/>
                        <a:pt x="0" y="1441"/>
                      </a:cubicBezTo>
                      <a:cubicBezTo>
                        <a:pt x="0" y="2060"/>
                        <a:pt x="381" y="2572"/>
                        <a:pt x="917" y="2786"/>
                      </a:cubicBezTo>
                      <a:lnTo>
                        <a:pt x="917" y="4287"/>
                      </a:lnTo>
                      <a:cubicBezTo>
                        <a:pt x="917" y="4584"/>
                        <a:pt x="1155" y="4822"/>
                        <a:pt x="1453" y="4822"/>
                      </a:cubicBezTo>
                      <a:cubicBezTo>
                        <a:pt x="1751" y="4822"/>
                        <a:pt x="1989" y="4584"/>
                        <a:pt x="1989" y="4287"/>
                      </a:cubicBezTo>
                      <a:lnTo>
                        <a:pt x="1989" y="2774"/>
                      </a:lnTo>
                      <a:cubicBezTo>
                        <a:pt x="2536" y="2548"/>
                        <a:pt x="2894" y="2036"/>
                        <a:pt x="2894" y="1441"/>
                      </a:cubicBezTo>
                      <a:cubicBezTo>
                        <a:pt x="2894" y="643"/>
                        <a:pt x="2227" y="0"/>
                        <a:pt x="14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4" name="Google Shape;564;p21"/>
                <p:cNvSpPr/>
                <p:nvPr/>
              </p:nvSpPr>
              <p:spPr>
                <a:xfrm>
                  <a:off x="6665513" y="1340771"/>
                  <a:ext cx="162291" cy="16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9" h="5239" extrusionOk="0">
                      <a:moveTo>
                        <a:pt x="2620" y="0"/>
                      </a:moveTo>
                      <a:cubicBezTo>
                        <a:pt x="1167" y="0"/>
                        <a:pt x="0" y="1167"/>
                        <a:pt x="0" y="2620"/>
                      </a:cubicBezTo>
                      <a:cubicBezTo>
                        <a:pt x="0" y="4060"/>
                        <a:pt x="1167" y="5239"/>
                        <a:pt x="2620" y="5239"/>
                      </a:cubicBezTo>
                      <a:cubicBezTo>
                        <a:pt x="4072" y="5239"/>
                        <a:pt x="5239" y="4060"/>
                        <a:pt x="5239" y="2620"/>
                      </a:cubicBezTo>
                      <a:cubicBezTo>
                        <a:pt x="5239" y="1167"/>
                        <a:pt x="4072" y="0"/>
                        <a:pt x="26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5" name="Google Shape;565;p21"/>
                <p:cNvSpPr/>
                <p:nvPr/>
              </p:nvSpPr>
              <p:spPr>
                <a:xfrm>
                  <a:off x="6163523" y="1832322"/>
                  <a:ext cx="50215" cy="7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1" h="2314" extrusionOk="0">
                      <a:moveTo>
                        <a:pt x="1132" y="1"/>
                      </a:moveTo>
                      <a:cubicBezTo>
                        <a:pt x="931" y="1"/>
                        <a:pt x="759" y="125"/>
                        <a:pt x="679" y="325"/>
                      </a:cubicBezTo>
                      <a:cubicBezTo>
                        <a:pt x="619" y="497"/>
                        <a:pt x="558" y="678"/>
                        <a:pt x="482" y="846"/>
                      </a:cubicBezTo>
                      <a:lnTo>
                        <a:pt x="482" y="846"/>
                      </a:lnTo>
                      <a:cubicBezTo>
                        <a:pt x="485" y="838"/>
                        <a:pt x="487" y="831"/>
                        <a:pt x="489" y="825"/>
                      </a:cubicBezTo>
                      <a:lnTo>
                        <a:pt x="489" y="825"/>
                      </a:lnTo>
                      <a:cubicBezTo>
                        <a:pt x="475" y="856"/>
                        <a:pt x="462" y="887"/>
                        <a:pt x="448" y="918"/>
                      </a:cubicBezTo>
                      <a:lnTo>
                        <a:pt x="448" y="918"/>
                      </a:lnTo>
                      <a:cubicBezTo>
                        <a:pt x="446" y="923"/>
                        <a:pt x="444" y="927"/>
                        <a:pt x="441" y="932"/>
                      </a:cubicBezTo>
                      <a:cubicBezTo>
                        <a:pt x="442" y="931"/>
                        <a:pt x="442" y="931"/>
                        <a:pt x="443" y="930"/>
                      </a:cubicBezTo>
                      <a:lnTo>
                        <a:pt x="443" y="930"/>
                      </a:lnTo>
                      <a:cubicBezTo>
                        <a:pt x="339" y="1166"/>
                        <a:pt x="234" y="1394"/>
                        <a:pt x="120" y="1622"/>
                      </a:cubicBezTo>
                      <a:cubicBezTo>
                        <a:pt x="1" y="1825"/>
                        <a:pt x="60" y="2134"/>
                        <a:pt x="287" y="2253"/>
                      </a:cubicBezTo>
                      <a:cubicBezTo>
                        <a:pt x="356" y="2294"/>
                        <a:pt x="437" y="2314"/>
                        <a:pt x="519" y="2314"/>
                      </a:cubicBezTo>
                      <a:cubicBezTo>
                        <a:pt x="678" y="2314"/>
                        <a:pt x="839" y="2240"/>
                        <a:pt x="918" y="2099"/>
                      </a:cubicBezTo>
                      <a:cubicBezTo>
                        <a:pt x="1180" y="1599"/>
                        <a:pt x="1394" y="1099"/>
                        <a:pt x="1572" y="575"/>
                      </a:cubicBezTo>
                      <a:cubicBezTo>
                        <a:pt x="1620" y="468"/>
                        <a:pt x="1596" y="313"/>
                        <a:pt x="1537" y="218"/>
                      </a:cubicBezTo>
                      <a:cubicBezTo>
                        <a:pt x="1477" y="134"/>
                        <a:pt x="1370" y="27"/>
                        <a:pt x="1251" y="15"/>
                      </a:cubicBezTo>
                      <a:cubicBezTo>
                        <a:pt x="1210" y="5"/>
                        <a:pt x="1171" y="1"/>
                        <a:pt x="11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6" name="Google Shape;566;p21"/>
                <p:cNvSpPr/>
                <p:nvPr/>
              </p:nvSpPr>
              <p:spPr>
                <a:xfrm>
                  <a:off x="6139174" y="1837278"/>
                  <a:ext cx="93366" cy="5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1763" extrusionOk="0">
                      <a:moveTo>
                        <a:pt x="477" y="0"/>
                      </a:moveTo>
                      <a:cubicBezTo>
                        <a:pt x="320" y="0"/>
                        <a:pt x="170" y="69"/>
                        <a:pt x="84" y="224"/>
                      </a:cubicBezTo>
                      <a:cubicBezTo>
                        <a:pt x="1" y="450"/>
                        <a:pt x="25" y="760"/>
                        <a:pt x="263" y="867"/>
                      </a:cubicBezTo>
                      <a:cubicBezTo>
                        <a:pt x="965" y="1189"/>
                        <a:pt x="1668" y="1486"/>
                        <a:pt x="2394" y="1736"/>
                      </a:cubicBezTo>
                      <a:cubicBezTo>
                        <a:pt x="2434" y="1754"/>
                        <a:pt x="2478" y="1762"/>
                        <a:pt x="2521" y="1762"/>
                      </a:cubicBezTo>
                      <a:cubicBezTo>
                        <a:pt x="2711" y="1762"/>
                        <a:pt x="2915" y="1608"/>
                        <a:pt x="2954" y="1415"/>
                      </a:cubicBezTo>
                      <a:cubicBezTo>
                        <a:pt x="3013" y="1141"/>
                        <a:pt x="2882" y="939"/>
                        <a:pt x="2632" y="843"/>
                      </a:cubicBezTo>
                      <a:cubicBezTo>
                        <a:pt x="2287" y="724"/>
                        <a:pt x="1954" y="593"/>
                        <a:pt x="1632" y="462"/>
                      </a:cubicBezTo>
                      <a:cubicBezTo>
                        <a:pt x="1596" y="439"/>
                        <a:pt x="1561" y="427"/>
                        <a:pt x="1525" y="415"/>
                      </a:cubicBezTo>
                      <a:lnTo>
                        <a:pt x="1525" y="415"/>
                      </a:lnTo>
                      <a:cubicBezTo>
                        <a:pt x="1554" y="428"/>
                        <a:pt x="1564" y="433"/>
                        <a:pt x="1562" y="433"/>
                      </a:cubicBezTo>
                      <a:cubicBezTo>
                        <a:pt x="1559" y="433"/>
                        <a:pt x="1474" y="396"/>
                        <a:pt x="1465" y="379"/>
                      </a:cubicBezTo>
                      <a:cubicBezTo>
                        <a:pt x="1382" y="355"/>
                        <a:pt x="1299" y="308"/>
                        <a:pt x="1215" y="284"/>
                      </a:cubicBezTo>
                      <a:lnTo>
                        <a:pt x="727" y="58"/>
                      </a:lnTo>
                      <a:cubicBezTo>
                        <a:pt x="648" y="20"/>
                        <a:pt x="562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7" name="Google Shape;567;p21"/>
                <p:cNvSpPr/>
                <p:nvPr/>
              </p:nvSpPr>
              <p:spPr>
                <a:xfrm>
                  <a:off x="6769876" y="1602779"/>
                  <a:ext cx="50184" cy="7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0" h="2330" extrusionOk="0">
                      <a:moveTo>
                        <a:pt x="489" y="841"/>
                      </a:moveTo>
                      <a:cubicBezTo>
                        <a:pt x="482" y="856"/>
                        <a:pt x="475" y="872"/>
                        <a:pt x="469" y="887"/>
                      </a:cubicBezTo>
                      <a:lnTo>
                        <a:pt x="469" y="887"/>
                      </a:lnTo>
                      <a:cubicBezTo>
                        <a:pt x="476" y="872"/>
                        <a:pt x="484" y="856"/>
                        <a:pt x="489" y="841"/>
                      </a:cubicBezTo>
                      <a:close/>
                      <a:moveTo>
                        <a:pt x="1113" y="0"/>
                      </a:moveTo>
                      <a:cubicBezTo>
                        <a:pt x="915" y="0"/>
                        <a:pt x="757" y="127"/>
                        <a:pt x="679" y="341"/>
                      </a:cubicBezTo>
                      <a:cubicBezTo>
                        <a:pt x="610" y="539"/>
                        <a:pt x="540" y="748"/>
                        <a:pt x="448" y="935"/>
                      </a:cubicBezTo>
                      <a:lnTo>
                        <a:pt x="448" y="935"/>
                      </a:lnTo>
                      <a:cubicBezTo>
                        <a:pt x="455" y="919"/>
                        <a:pt x="462" y="903"/>
                        <a:pt x="469" y="887"/>
                      </a:cubicBezTo>
                      <a:lnTo>
                        <a:pt x="469" y="887"/>
                      </a:lnTo>
                      <a:cubicBezTo>
                        <a:pt x="459" y="908"/>
                        <a:pt x="448" y="928"/>
                        <a:pt x="441" y="948"/>
                      </a:cubicBezTo>
                      <a:cubicBezTo>
                        <a:pt x="443" y="944"/>
                        <a:pt x="446" y="939"/>
                        <a:pt x="448" y="935"/>
                      </a:cubicBezTo>
                      <a:lnTo>
                        <a:pt x="448" y="935"/>
                      </a:lnTo>
                      <a:cubicBezTo>
                        <a:pt x="342" y="1175"/>
                        <a:pt x="236" y="1405"/>
                        <a:pt x="120" y="1627"/>
                      </a:cubicBezTo>
                      <a:cubicBezTo>
                        <a:pt x="1" y="1841"/>
                        <a:pt x="60" y="2151"/>
                        <a:pt x="275" y="2270"/>
                      </a:cubicBezTo>
                      <a:cubicBezTo>
                        <a:pt x="347" y="2310"/>
                        <a:pt x="430" y="2330"/>
                        <a:pt x="513" y="2330"/>
                      </a:cubicBezTo>
                      <a:cubicBezTo>
                        <a:pt x="676" y="2330"/>
                        <a:pt x="839" y="2253"/>
                        <a:pt x="917" y="2103"/>
                      </a:cubicBezTo>
                      <a:cubicBezTo>
                        <a:pt x="1167" y="1615"/>
                        <a:pt x="1394" y="1115"/>
                        <a:pt x="1572" y="591"/>
                      </a:cubicBezTo>
                      <a:cubicBezTo>
                        <a:pt x="1620" y="484"/>
                        <a:pt x="1584" y="317"/>
                        <a:pt x="1525" y="234"/>
                      </a:cubicBezTo>
                      <a:cubicBezTo>
                        <a:pt x="1465" y="139"/>
                        <a:pt x="1370" y="43"/>
                        <a:pt x="1251" y="19"/>
                      </a:cubicBezTo>
                      <a:cubicBezTo>
                        <a:pt x="1203" y="6"/>
                        <a:pt x="1157" y="0"/>
                        <a:pt x="11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8" name="Google Shape;568;p21"/>
                <p:cNvSpPr/>
                <p:nvPr/>
              </p:nvSpPr>
              <p:spPr>
                <a:xfrm>
                  <a:off x="6745156" y="1608138"/>
                  <a:ext cx="94110" cy="5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8" h="1765" extrusionOk="0">
                      <a:moveTo>
                        <a:pt x="492" y="0"/>
                      </a:moveTo>
                      <a:cubicBezTo>
                        <a:pt x="338" y="0"/>
                        <a:pt x="192" y="68"/>
                        <a:pt x="108" y="227"/>
                      </a:cubicBezTo>
                      <a:cubicBezTo>
                        <a:pt x="1" y="430"/>
                        <a:pt x="49" y="739"/>
                        <a:pt x="287" y="858"/>
                      </a:cubicBezTo>
                      <a:cubicBezTo>
                        <a:pt x="989" y="1192"/>
                        <a:pt x="1692" y="1489"/>
                        <a:pt x="2418" y="1740"/>
                      </a:cubicBezTo>
                      <a:cubicBezTo>
                        <a:pt x="2459" y="1757"/>
                        <a:pt x="2502" y="1765"/>
                        <a:pt x="2546" y="1765"/>
                      </a:cubicBezTo>
                      <a:cubicBezTo>
                        <a:pt x="2743" y="1765"/>
                        <a:pt x="2948" y="1603"/>
                        <a:pt x="2978" y="1418"/>
                      </a:cubicBezTo>
                      <a:cubicBezTo>
                        <a:pt x="3037" y="1144"/>
                        <a:pt x="2906" y="942"/>
                        <a:pt x="2656" y="847"/>
                      </a:cubicBezTo>
                      <a:cubicBezTo>
                        <a:pt x="2311" y="728"/>
                        <a:pt x="1989" y="597"/>
                        <a:pt x="1656" y="454"/>
                      </a:cubicBezTo>
                      <a:cubicBezTo>
                        <a:pt x="1620" y="442"/>
                        <a:pt x="1585" y="430"/>
                        <a:pt x="1549" y="418"/>
                      </a:cubicBezTo>
                      <a:lnTo>
                        <a:pt x="1549" y="418"/>
                      </a:lnTo>
                      <a:cubicBezTo>
                        <a:pt x="1573" y="426"/>
                        <a:pt x="1584" y="429"/>
                        <a:pt x="1586" y="429"/>
                      </a:cubicBezTo>
                      <a:cubicBezTo>
                        <a:pt x="1593" y="429"/>
                        <a:pt x="1498" y="391"/>
                        <a:pt x="1489" y="382"/>
                      </a:cubicBezTo>
                      <a:cubicBezTo>
                        <a:pt x="1406" y="358"/>
                        <a:pt x="1323" y="311"/>
                        <a:pt x="1239" y="275"/>
                      </a:cubicBezTo>
                      <a:lnTo>
                        <a:pt x="751" y="61"/>
                      </a:lnTo>
                      <a:cubicBezTo>
                        <a:pt x="669" y="22"/>
                        <a:pt x="580" y="0"/>
                        <a:pt x="4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69" name="Google Shape;569;p21"/>
                <p:cNvSpPr/>
                <p:nvPr/>
              </p:nvSpPr>
              <p:spPr>
                <a:xfrm>
                  <a:off x="6538257" y="1340399"/>
                  <a:ext cx="66416" cy="66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4" h="2132" extrusionOk="0">
                      <a:moveTo>
                        <a:pt x="1072" y="0"/>
                      </a:moveTo>
                      <a:cubicBezTo>
                        <a:pt x="477" y="0"/>
                        <a:pt x="1" y="477"/>
                        <a:pt x="1" y="1072"/>
                      </a:cubicBezTo>
                      <a:cubicBezTo>
                        <a:pt x="1" y="1655"/>
                        <a:pt x="477" y="2132"/>
                        <a:pt x="1072" y="2132"/>
                      </a:cubicBezTo>
                      <a:cubicBezTo>
                        <a:pt x="1667" y="2132"/>
                        <a:pt x="2144" y="1655"/>
                        <a:pt x="2144" y="1072"/>
                      </a:cubicBezTo>
                      <a:cubicBezTo>
                        <a:pt x="2144" y="477"/>
                        <a:pt x="1667" y="0"/>
                        <a:pt x="10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570" name="Google Shape;570;p21"/>
            <p:cNvCxnSpPr>
              <a:cxnSpLocks/>
            </p:cNvCxnSpPr>
            <p:nvPr/>
          </p:nvCxnSpPr>
          <p:spPr>
            <a:xfrm rot="10800000" flipV="1">
              <a:off x="5018259" y="2161050"/>
              <a:ext cx="1884966" cy="530822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571" name="Google Shape;571;p21"/>
          <p:cNvGrpSpPr/>
          <p:nvPr/>
        </p:nvGrpSpPr>
        <p:grpSpPr>
          <a:xfrm>
            <a:off x="5075443" y="2898279"/>
            <a:ext cx="3230282" cy="1633725"/>
            <a:chOff x="5075443" y="2896750"/>
            <a:chExt cx="3230282" cy="1633725"/>
          </a:xfrm>
        </p:grpSpPr>
        <p:grpSp>
          <p:nvGrpSpPr>
            <p:cNvPr id="572" name="Google Shape;572;p21"/>
            <p:cNvGrpSpPr/>
            <p:nvPr/>
          </p:nvGrpSpPr>
          <p:grpSpPr>
            <a:xfrm>
              <a:off x="6903225" y="2896750"/>
              <a:ext cx="1402500" cy="1633725"/>
              <a:chOff x="6903225" y="2896750"/>
              <a:chExt cx="1402500" cy="1633725"/>
            </a:xfrm>
          </p:grpSpPr>
          <p:sp>
            <p:nvSpPr>
              <p:cNvPr id="573" name="Google Shape;573;p21"/>
              <p:cNvSpPr/>
              <p:nvPr/>
            </p:nvSpPr>
            <p:spPr>
              <a:xfrm>
                <a:off x="6903225" y="3515575"/>
                <a:ext cx="1402500" cy="1014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74" name="Google Shape;574;p21"/>
              <p:cNvGrpSpPr/>
              <p:nvPr/>
            </p:nvGrpSpPr>
            <p:grpSpPr>
              <a:xfrm>
                <a:off x="7092154" y="2896750"/>
                <a:ext cx="1024643" cy="753001"/>
                <a:chOff x="6069847" y="2833825"/>
                <a:chExt cx="1024643" cy="753001"/>
              </a:xfrm>
            </p:grpSpPr>
            <p:sp>
              <p:nvSpPr>
                <p:cNvPr id="575" name="Google Shape;575;p21"/>
                <p:cNvSpPr/>
                <p:nvPr/>
              </p:nvSpPr>
              <p:spPr>
                <a:xfrm>
                  <a:off x="6069847" y="2833825"/>
                  <a:ext cx="1024643" cy="64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7" h="20895" extrusionOk="0">
                      <a:moveTo>
                        <a:pt x="17006" y="1"/>
                      </a:moveTo>
                      <a:cubicBezTo>
                        <a:pt x="16424" y="1"/>
                        <a:pt x="15889" y="143"/>
                        <a:pt x="15455" y="427"/>
                      </a:cubicBezTo>
                      <a:cubicBezTo>
                        <a:pt x="13931" y="1404"/>
                        <a:pt x="13729" y="3940"/>
                        <a:pt x="8466" y="4428"/>
                      </a:cubicBezTo>
                      <a:cubicBezTo>
                        <a:pt x="3215" y="4916"/>
                        <a:pt x="1" y="10881"/>
                        <a:pt x="1477" y="14953"/>
                      </a:cubicBezTo>
                      <a:cubicBezTo>
                        <a:pt x="2953" y="19013"/>
                        <a:pt x="6251" y="19715"/>
                        <a:pt x="6251" y="19715"/>
                      </a:cubicBezTo>
                      <a:cubicBezTo>
                        <a:pt x="10210" y="20368"/>
                        <a:pt x="13320" y="20895"/>
                        <a:pt x="15709" y="20895"/>
                      </a:cubicBezTo>
                      <a:cubicBezTo>
                        <a:pt x="16065" y="20895"/>
                        <a:pt x="16405" y="20883"/>
                        <a:pt x="16729" y="20858"/>
                      </a:cubicBezTo>
                      <a:cubicBezTo>
                        <a:pt x="16976" y="20841"/>
                        <a:pt x="17250" y="20835"/>
                        <a:pt x="17548" y="20835"/>
                      </a:cubicBezTo>
                      <a:cubicBezTo>
                        <a:pt x="18109" y="20835"/>
                        <a:pt x="18752" y="20855"/>
                        <a:pt x="19455" y="20855"/>
                      </a:cubicBezTo>
                      <a:cubicBezTo>
                        <a:pt x="22137" y="20855"/>
                        <a:pt x="25676" y="20555"/>
                        <a:pt x="28754" y="17656"/>
                      </a:cubicBezTo>
                      <a:cubicBezTo>
                        <a:pt x="33076" y="13596"/>
                        <a:pt x="31195" y="7690"/>
                        <a:pt x="28195" y="6821"/>
                      </a:cubicBezTo>
                      <a:cubicBezTo>
                        <a:pt x="25182" y="5964"/>
                        <a:pt x="23087" y="5094"/>
                        <a:pt x="21384" y="2642"/>
                      </a:cubicBezTo>
                      <a:cubicBezTo>
                        <a:pt x="20179" y="877"/>
                        <a:pt x="18448" y="1"/>
                        <a:pt x="1700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6" name="Google Shape;576;p21"/>
                <p:cNvSpPr/>
                <p:nvPr/>
              </p:nvSpPr>
              <p:spPr>
                <a:xfrm>
                  <a:off x="6743328" y="2968112"/>
                  <a:ext cx="167836" cy="18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8" h="6039" extrusionOk="0">
                      <a:moveTo>
                        <a:pt x="2378" y="2318"/>
                      </a:moveTo>
                      <a:cubicBezTo>
                        <a:pt x="2425" y="2318"/>
                        <a:pt x="2426" y="2343"/>
                        <a:pt x="2414" y="2343"/>
                      </a:cubicBezTo>
                      <a:cubicBezTo>
                        <a:pt x="2409" y="2343"/>
                        <a:pt x="2401" y="2337"/>
                        <a:pt x="2394" y="2319"/>
                      </a:cubicBezTo>
                      <a:lnTo>
                        <a:pt x="2394" y="2319"/>
                      </a:lnTo>
                      <a:cubicBezTo>
                        <a:pt x="2429" y="2474"/>
                        <a:pt x="2132" y="2593"/>
                        <a:pt x="2024" y="2629"/>
                      </a:cubicBezTo>
                      <a:cubicBezTo>
                        <a:pt x="1955" y="2658"/>
                        <a:pt x="1871" y="2688"/>
                        <a:pt x="1780" y="2710"/>
                      </a:cubicBezTo>
                      <a:lnTo>
                        <a:pt x="1780" y="2710"/>
                      </a:lnTo>
                      <a:cubicBezTo>
                        <a:pt x="1879" y="2550"/>
                        <a:pt x="2018" y="2417"/>
                        <a:pt x="2191" y="2355"/>
                      </a:cubicBezTo>
                      <a:cubicBezTo>
                        <a:pt x="2251" y="2331"/>
                        <a:pt x="2298" y="2319"/>
                        <a:pt x="2358" y="2319"/>
                      </a:cubicBezTo>
                      <a:cubicBezTo>
                        <a:pt x="2365" y="2318"/>
                        <a:pt x="2372" y="2318"/>
                        <a:pt x="2378" y="2318"/>
                      </a:cubicBezTo>
                      <a:close/>
                      <a:moveTo>
                        <a:pt x="3916" y="3948"/>
                      </a:moveTo>
                      <a:cubicBezTo>
                        <a:pt x="3929" y="3948"/>
                        <a:pt x="3947" y="3981"/>
                        <a:pt x="3938" y="3981"/>
                      </a:cubicBezTo>
                      <a:cubicBezTo>
                        <a:pt x="3934" y="3981"/>
                        <a:pt x="3924" y="3974"/>
                        <a:pt x="3907" y="3956"/>
                      </a:cubicBezTo>
                      <a:lnTo>
                        <a:pt x="3907" y="3956"/>
                      </a:lnTo>
                      <a:cubicBezTo>
                        <a:pt x="3910" y="3950"/>
                        <a:pt x="3913" y="3948"/>
                        <a:pt x="3916" y="3948"/>
                      </a:cubicBezTo>
                      <a:close/>
                      <a:moveTo>
                        <a:pt x="2090" y="0"/>
                      </a:moveTo>
                      <a:cubicBezTo>
                        <a:pt x="1440" y="0"/>
                        <a:pt x="817" y="310"/>
                        <a:pt x="465" y="890"/>
                      </a:cubicBezTo>
                      <a:cubicBezTo>
                        <a:pt x="96" y="1521"/>
                        <a:pt x="0" y="2676"/>
                        <a:pt x="548" y="3248"/>
                      </a:cubicBezTo>
                      <a:cubicBezTo>
                        <a:pt x="624" y="3326"/>
                        <a:pt x="708" y="3391"/>
                        <a:pt x="796" y="3443"/>
                      </a:cubicBezTo>
                      <a:lnTo>
                        <a:pt x="796" y="3443"/>
                      </a:lnTo>
                      <a:cubicBezTo>
                        <a:pt x="829" y="3941"/>
                        <a:pt x="1055" y="4425"/>
                        <a:pt x="1429" y="4760"/>
                      </a:cubicBezTo>
                      <a:cubicBezTo>
                        <a:pt x="1819" y="5118"/>
                        <a:pt x="2326" y="5311"/>
                        <a:pt x="2843" y="5311"/>
                      </a:cubicBezTo>
                      <a:cubicBezTo>
                        <a:pt x="2999" y="5311"/>
                        <a:pt x="3155" y="5294"/>
                        <a:pt x="3310" y="5258"/>
                      </a:cubicBezTo>
                      <a:lnTo>
                        <a:pt x="3310" y="5258"/>
                      </a:lnTo>
                      <a:cubicBezTo>
                        <a:pt x="3599" y="5709"/>
                        <a:pt x="4066" y="6039"/>
                        <a:pt x="4592" y="6039"/>
                      </a:cubicBezTo>
                      <a:cubicBezTo>
                        <a:pt x="4744" y="6039"/>
                        <a:pt x="4901" y="6011"/>
                        <a:pt x="5061" y="5951"/>
                      </a:cubicBezTo>
                      <a:cubicBezTo>
                        <a:pt x="5275" y="5867"/>
                        <a:pt x="5418" y="5665"/>
                        <a:pt x="5358" y="5427"/>
                      </a:cubicBezTo>
                      <a:cubicBezTo>
                        <a:pt x="5308" y="5257"/>
                        <a:pt x="5124" y="5112"/>
                        <a:pt x="4940" y="5112"/>
                      </a:cubicBezTo>
                      <a:cubicBezTo>
                        <a:pt x="4904" y="5112"/>
                        <a:pt x="4869" y="5118"/>
                        <a:pt x="4834" y="5129"/>
                      </a:cubicBezTo>
                      <a:cubicBezTo>
                        <a:pt x="4754" y="5162"/>
                        <a:pt x="4674" y="5177"/>
                        <a:pt x="4598" y="5177"/>
                      </a:cubicBezTo>
                      <a:cubicBezTo>
                        <a:pt x="4394" y="5177"/>
                        <a:pt x="4212" y="5068"/>
                        <a:pt x="4076" y="4899"/>
                      </a:cubicBezTo>
                      <a:lnTo>
                        <a:pt x="4076" y="4899"/>
                      </a:lnTo>
                      <a:cubicBezTo>
                        <a:pt x="4604" y="4513"/>
                        <a:pt x="5060" y="3860"/>
                        <a:pt x="4501" y="3319"/>
                      </a:cubicBezTo>
                      <a:cubicBezTo>
                        <a:pt x="4353" y="3182"/>
                        <a:pt x="4157" y="3118"/>
                        <a:pt x="3959" y="3118"/>
                      </a:cubicBezTo>
                      <a:cubicBezTo>
                        <a:pt x="3726" y="3118"/>
                        <a:pt x="3489" y="3206"/>
                        <a:pt x="3322" y="3367"/>
                      </a:cubicBezTo>
                      <a:cubicBezTo>
                        <a:pt x="3035" y="3634"/>
                        <a:pt x="2978" y="4034"/>
                        <a:pt x="3016" y="4414"/>
                      </a:cubicBezTo>
                      <a:lnTo>
                        <a:pt x="3016" y="4414"/>
                      </a:lnTo>
                      <a:cubicBezTo>
                        <a:pt x="3015" y="4414"/>
                        <a:pt x="3014" y="4415"/>
                        <a:pt x="3013" y="4415"/>
                      </a:cubicBezTo>
                      <a:cubicBezTo>
                        <a:pt x="2940" y="4426"/>
                        <a:pt x="2868" y="4432"/>
                        <a:pt x="2797" y="4432"/>
                      </a:cubicBezTo>
                      <a:cubicBezTo>
                        <a:pt x="2491" y="4432"/>
                        <a:pt x="2197" y="4327"/>
                        <a:pt x="1965" y="4105"/>
                      </a:cubicBezTo>
                      <a:cubicBezTo>
                        <a:pt x="1824" y="3971"/>
                        <a:pt x="1713" y="3809"/>
                        <a:pt x="1652" y="3630"/>
                      </a:cubicBezTo>
                      <a:lnTo>
                        <a:pt x="1652" y="3630"/>
                      </a:lnTo>
                      <a:cubicBezTo>
                        <a:pt x="1981" y="3612"/>
                        <a:pt x="2314" y="3511"/>
                        <a:pt x="2596" y="3367"/>
                      </a:cubicBezTo>
                      <a:cubicBezTo>
                        <a:pt x="2965" y="3176"/>
                        <a:pt x="3263" y="2831"/>
                        <a:pt x="3275" y="2391"/>
                      </a:cubicBezTo>
                      <a:cubicBezTo>
                        <a:pt x="3287" y="1986"/>
                        <a:pt x="3013" y="1617"/>
                        <a:pt x="2608" y="1533"/>
                      </a:cubicBezTo>
                      <a:cubicBezTo>
                        <a:pt x="2520" y="1513"/>
                        <a:pt x="2434" y="1504"/>
                        <a:pt x="2349" y="1504"/>
                      </a:cubicBezTo>
                      <a:cubicBezTo>
                        <a:pt x="1787" y="1504"/>
                        <a:pt x="1299" y="1916"/>
                        <a:pt x="1029" y="2408"/>
                      </a:cubicBezTo>
                      <a:lnTo>
                        <a:pt x="1029" y="2408"/>
                      </a:lnTo>
                      <a:cubicBezTo>
                        <a:pt x="1001" y="2292"/>
                        <a:pt x="1001" y="2168"/>
                        <a:pt x="1001" y="2057"/>
                      </a:cubicBezTo>
                      <a:cubicBezTo>
                        <a:pt x="1001" y="1795"/>
                        <a:pt x="1012" y="1533"/>
                        <a:pt x="1143" y="1307"/>
                      </a:cubicBezTo>
                      <a:cubicBezTo>
                        <a:pt x="1305" y="1017"/>
                        <a:pt x="1661" y="775"/>
                        <a:pt x="2018" y="775"/>
                      </a:cubicBezTo>
                      <a:cubicBezTo>
                        <a:pt x="2056" y="775"/>
                        <a:pt x="2094" y="778"/>
                        <a:pt x="2132" y="783"/>
                      </a:cubicBezTo>
                      <a:cubicBezTo>
                        <a:pt x="2162" y="788"/>
                        <a:pt x="2193" y="791"/>
                        <a:pt x="2224" y="791"/>
                      </a:cubicBezTo>
                      <a:cubicBezTo>
                        <a:pt x="2419" y="791"/>
                        <a:pt x="2604" y="691"/>
                        <a:pt x="2656" y="486"/>
                      </a:cubicBezTo>
                      <a:cubicBezTo>
                        <a:pt x="2739" y="343"/>
                        <a:pt x="2620" y="45"/>
                        <a:pt x="2382" y="21"/>
                      </a:cubicBezTo>
                      <a:cubicBezTo>
                        <a:pt x="2284" y="7"/>
                        <a:pt x="2187" y="0"/>
                        <a:pt x="20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7" name="Google Shape;577;p21"/>
                <p:cNvSpPr/>
                <p:nvPr/>
              </p:nvSpPr>
              <p:spPr>
                <a:xfrm>
                  <a:off x="6494362" y="3182600"/>
                  <a:ext cx="69730" cy="86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2801" extrusionOk="0">
                      <a:moveTo>
                        <a:pt x="587" y="1"/>
                      </a:moveTo>
                      <a:cubicBezTo>
                        <a:pt x="1" y="1"/>
                        <a:pt x="829" y="2074"/>
                        <a:pt x="2251" y="2801"/>
                      </a:cubicBezTo>
                      <a:cubicBezTo>
                        <a:pt x="2251" y="2801"/>
                        <a:pt x="1727" y="515"/>
                        <a:pt x="798" y="62"/>
                      </a:cubicBezTo>
                      <a:cubicBezTo>
                        <a:pt x="714" y="20"/>
                        <a:pt x="644" y="1"/>
                        <a:pt x="587" y="1"/>
                      </a:cubicBezTo>
                      <a:close/>
                    </a:path>
                  </a:pathLst>
                </a:custGeom>
                <a:solidFill>
                  <a:srgbClr val="765E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8" name="Google Shape;578;p21"/>
                <p:cNvSpPr/>
                <p:nvPr/>
              </p:nvSpPr>
              <p:spPr>
                <a:xfrm>
                  <a:off x="6483613" y="3110609"/>
                  <a:ext cx="97393" cy="83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" h="2709" extrusionOk="0">
                      <a:moveTo>
                        <a:pt x="807" y="1"/>
                      </a:moveTo>
                      <a:cubicBezTo>
                        <a:pt x="0" y="1"/>
                        <a:pt x="1550" y="2209"/>
                        <a:pt x="3003" y="2708"/>
                      </a:cubicBezTo>
                      <a:cubicBezTo>
                        <a:pt x="3005" y="2709"/>
                        <a:pt x="3006" y="2709"/>
                        <a:pt x="3008" y="2709"/>
                      </a:cubicBezTo>
                      <a:cubicBezTo>
                        <a:pt x="3143" y="2709"/>
                        <a:pt x="2026" y="241"/>
                        <a:pt x="943" y="17"/>
                      </a:cubicBezTo>
                      <a:cubicBezTo>
                        <a:pt x="892" y="6"/>
                        <a:pt x="846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9" name="Google Shape;579;p21"/>
                <p:cNvSpPr/>
                <p:nvPr/>
              </p:nvSpPr>
              <p:spPr>
                <a:xfrm>
                  <a:off x="6490304" y="3031833"/>
                  <a:ext cx="92623" cy="99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3215" extrusionOk="0">
                      <a:moveTo>
                        <a:pt x="918" y="0"/>
                      </a:moveTo>
                      <a:cubicBezTo>
                        <a:pt x="1" y="24"/>
                        <a:pt x="2989" y="3215"/>
                        <a:pt x="2989" y="3215"/>
                      </a:cubicBezTo>
                      <a:cubicBezTo>
                        <a:pt x="2989" y="3215"/>
                        <a:pt x="1858" y="0"/>
                        <a:pt x="91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0" name="Google Shape;580;p21"/>
                <p:cNvSpPr/>
                <p:nvPr/>
              </p:nvSpPr>
              <p:spPr>
                <a:xfrm>
                  <a:off x="6555512" y="2967864"/>
                  <a:ext cx="47705" cy="11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792" extrusionOk="0">
                      <a:moveTo>
                        <a:pt x="624" y="0"/>
                      </a:moveTo>
                      <a:cubicBezTo>
                        <a:pt x="1" y="0"/>
                        <a:pt x="908" y="3792"/>
                        <a:pt x="908" y="3792"/>
                      </a:cubicBezTo>
                      <a:cubicBezTo>
                        <a:pt x="1003" y="3303"/>
                        <a:pt x="1539" y="422"/>
                        <a:pt x="729" y="29"/>
                      </a:cubicBezTo>
                      <a:cubicBezTo>
                        <a:pt x="690" y="9"/>
                        <a:pt x="655" y="0"/>
                        <a:pt x="62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1" name="Google Shape;581;p21"/>
                <p:cNvSpPr/>
                <p:nvPr/>
              </p:nvSpPr>
              <p:spPr>
                <a:xfrm>
                  <a:off x="6582896" y="3053827"/>
                  <a:ext cx="77103" cy="775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9" h="2505" extrusionOk="0">
                      <a:moveTo>
                        <a:pt x="1620" y="1"/>
                      </a:moveTo>
                      <a:cubicBezTo>
                        <a:pt x="881" y="1"/>
                        <a:pt x="0" y="2505"/>
                        <a:pt x="0" y="2505"/>
                      </a:cubicBezTo>
                      <a:cubicBezTo>
                        <a:pt x="0" y="2505"/>
                        <a:pt x="2489" y="386"/>
                        <a:pt x="1750" y="28"/>
                      </a:cubicBezTo>
                      <a:cubicBezTo>
                        <a:pt x="1708" y="10"/>
                        <a:pt x="1664" y="1"/>
                        <a:pt x="162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2" name="Google Shape;582;p21"/>
                <p:cNvSpPr/>
                <p:nvPr/>
              </p:nvSpPr>
              <p:spPr>
                <a:xfrm>
                  <a:off x="6576607" y="3125942"/>
                  <a:ext cx="78218" cy="6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5" h="2213" extrusionOk="0">
                      <a:moveTo>
                        <a:pt x="1853" y="0"/>
                      </a:moveTo>
                      <a:cubicBezTo>
                        <a:pt x="1234" y="0"/>
                        <a:pt x="1" y="2213"/>
                        <a:pt x="1" y="2213"/>
                      </a:cubicBezTo>
                      <a:cubicBezTo>
                        <a:pt x="1" y="2213"/>
                        <a:pt x="2525" y="463"/>
                        <a:pt x="1989" y="46"/>
                      </a:cubicBezTo>
                      <a:cubicBezTo>
                        <a:pt x="1948" y="15"/>
                        <a:pt x="190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3" name="Google Shape;583;p21"/>
                <p:cNvSpPr/>
                <p:nvPr/>
              </p:nvSpPr>
              <p:spPr>
                <a:xfrm>
                  <a:off x="6564062" y="3201620"/>
                  <a:ext cx="101854" cy="67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" h="2187" extrusionOk="0">
                      <a:moveTo>
                        <a:pt x="1852" y="0"/>
                      </a:moveTo>
                      <a:cubicBezTo>
                        <a:pt x="730" y="0"/>
                        <a:pt x="1" y="2187"/>
                        <a:pt x="1" y="2187"/>
                      </a:cubicBezTo>
                      <a:cubicBezTo>
                        <a:pt x="1" y="2187"/>
                        <a:pt x="3287" y="306"/>
                        <a:pt x="2037" y="20"/>
                      </a:cubicBezTo>
                      <a:cubicBezTo>
                        <a:pt x="1974" y="7"/>
                        <a:pt x="1913" y="0"/>
                        <a:pt x="18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4" name="Google Shape;584;p21"/>
                <p:cNvSpPr/>
                <p:nvPr/>
              </p:nvSpPr>
              <p:spPr>
                <a:xfrm>
                  <a:off x="6557804" y="3058349"/>
                  <a:ext cx="32124" cy="216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6996" extrusionOk="0">
                      <a:moveTo>
                        <a:pt x="828" y="0"/>
                      </a:moveTo>
                      <a:cubicBezTo>
                        <a:pt x="728" y="0"/>
                        <a:pt x="644" y="90"/>
                        <a:pt x="644" y="180"/>
                      </a:cubicBezTo>
                      <a:cubicBezTo>
                        <a:pt x="644" y="228"/>
                        <a:pt x="560" y="3561"/>
                        <a:pt x="12" y="6776"/>
                      </a:cubicBezTo>
                      <a:cubicBezTo>
                        <a:pt x="1" y="6871"/>
                        <a:pt x="60" y="6955"/>
                        <a:pt x="143" y="6990"/>
                      </a:cubicBezTo>
                      <a:lnTo>
                        <a:pt x="155" y="6990"/>
                      </a:lnTo>
                      <a:cubicBezTo>
                        <a:pt x="169" y="6994"/>
                        <a:pt x="183" y="6995"/>
                        <a:pt x="197" y="6995"/>
                      </a:cubicBezTo>
                      <a:cubicBezTo>
                        <a:pt x="289" y="6995"/>
                        <a:pt x="371" y="6929"/>
                        <a:pt x="382" y="6836"/>
                      </a:cubicBezTo>
                      <a:cubicBezTo>
                        <a:pt x="929" y="3585"/>
                        <a:pt x="1025" y="228"/>
                        <a:pt x="1025" y="204"/>
                      </a:cubicBezTo>
                      <a:cubicBezTo>
                        <a:pt x="1036" y="97"/>
                        <a:pt x="941" y="1"/>
                        <a:pt x="846" y="1"/>
                      </a:cubicBezTo>
                      <a:cubicBezTo>
                        <a:pt x="840" y="1"/>
                        <a:pt x="834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5" name="Google Shape;585;p21"/>
                <p:cNvSpPr/>
                <p:nvPr/>
              </p:nvSpPr>
              <p:spPr>
                <a:xfrm>
                  <a:off x="6276776" y="3239847"/>
                  <a:ext cx="209501" cy="346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3" h="11201" extrusionOk="0">
                      <a:moveTo>
                        <a:pt x="2536" y="0"/>
                      </a:moveTo>
                      <a:cubicBezTo>
                        <a:pt x="2536" y="0"/>
                        <a:pt x="1429" y="1512"/>
                        <a:pt x="1131" y="1929"/>
                      </a:cubicBezTo>
                      <a:cubicBezTo>
                        <a:pt x="869" y="2346"/>
                        <a:pt x="0" y="10180"/>
                        <a:pt x="0" y="10180"/>
                      </a:cubicBezTo>
                      <a:cubicBezTo>
                        <a:pt x="0" y="10180"/>
                        <a:pt x="1544" y="11200"/>
                        <a:pt x="3332" y="11200"/>
                      </a:cubicBezTo>
                      <a:cubicBezTo>
                        <a:pt x="3893" y="11200"/>
                        <a:pt x="4479" y="11100"/>
                        <a:pt x="5048" y="10835"/>
                      </a:cubicBezTo>
                      <a:cubicBezTo>
                        <a:pt x="5048" y="10835"/>
                        <a:pt x="5298" y="7513"/>
                        <a:pt x="5703" y="6977"/>
                      </a:cubicBezTo>
                      <a:cubicBezTo>
                        <a:pt x="6120" y="6442"/>
                        <a:pt x="6453" y="5787"/>
                        <a:pt x="6572" y="4918"/>
                      </a:cubicBezTo>
                      <a:lnTo>
                        <a:pt x="6572" y="4918"/>
                      </a:lnTo>
                      <a:lnTo>
                        <a:pt x="4798" y="5299"/>
                      </a:lnTo>
                      <a:cubicBezTo>
                        <a:pt x="4798" y="5299"/>
                        <a:pt x="4965" y="4144"/>
                        <a:pt x="4917" y="3239"/>
                      </a:cubicBezTo>
                      <a:cubicBezTo>
                        <a:pt x="4917" y="3239"/>
                        <a:pt x="6763" y="2143"/>
                        <a:pt x="6548" y="1072"/>
                      </a:cubicBezTo>
                      <a:cubicBezTo>
                        <a:pt x="6467" y="641"/>
                        <a:pt x="6233" y="489"/>
                        <a:pt x="5948" y="489"/>
                      </a:cubicBezTo>
                      <a:cubicBezTo>
                        <a:pt x="5524" y="489"/>
                        <a:pt x="4987" y="823"/>
                        <a:pt x="4667" y="1072"/>
                      </a:cubicBezTo>
                      <a:cubicBezTo>
                        <a:pt x="4131" y="1489"/>
                        <a:pt x="3024" y="2215"/>
                        <a:pt x="3024" y="2215"/>
                      </a:cubicBezTo>
                      <a:lnTo>
                        <a:pt x="2536" y="0"/>
                      </a:lnTo>
                      <a:close/>
                    </a:path>
                  </a:pathLst>
                </a:custGeom>
                <a:solidFill>
                  <a:srgbClr val="F2CAC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6" name="Google Shape;586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extrusionOk="0">
                      <a:moveTo>
                        <a:pt x="6275" y="1"/>
                      </a:moveTo>
                      <a:lnTo>
                        <a:pt x="0" y="1608"/>
                      </a:lnTo>
                      <a:lnTo>
                        <a:pt x="1024" y="6287"/>
                      </a:lnTo>
                      <a:lnTo>
                        <a:pt x="1512" y="8490"/>
                      </a:ln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475" y="7098"/>
                        <a:pt x="4012" y="6764"/>
                        <a:pt x="4438" y="6764"/>
                      </a:cubicBezTo>
                      <a:cubicBezTo>
                        <a:pt x="4725" y="6764"/>
                        <a:pt x="4962" y="6916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7" name="Google Shape;587;p21"/>
                <p:cNvSpPr/>
                <p:nvPr/>
              </p:nvSpPr>
              <p:spPr>
                <a:xfrm>
                  <a:off x="6331730" y="3308431"/>
                  <a:ext cx="39125" cy="40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323" fill="none" extrusionOk="0">
                      <a:moveTo>
                        <a:pt x="1262" y="1"/>
                      </a:moveTo>
                      <a:lnTo>
                        <a:pt x="0" y="1323"/>
                      </a:ln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8" name="Google Shape;588;p21"/>
                <p:cNvSpPr/>
                <p:nvPr/>
              </p:nvSpPr>
              <p:spPr>
                <a:xfrm>
                  <a:off x="6404001" y="3403965"/>
                  <a:ext cx="21808" cy="40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" h="1311" fill="none" extrusionOk="0">
                      <a:moveTo>
                        <a:pt x="703" y="1"/>
                      </a:moveTo>
                      <a:cubicBezTo>
                        <a:pt x="703" y="1"/>
                        <a:pt x="453" y="810"/>
                        <a:pt x="1" y="1310"/>
                      </a:cubicBezTo>
                    </a:path>
                  </a:pathLst>
                </a:custGeom>
                <a:noFill/>
                <a:ln w="387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9" name="Google Shape;589;p21"/>
                <p:cNvSpPr/>
                <p:nvPr/>
              </p:nvSpPr>
              <p:spPr>
                <a:xfrm>
                  <a:off x="6323986" y="3045463"/>
                  <a:ext cx="201385" cy="84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1" h="2728" extrusionOk="0">
                      <a:moveTo>
                        <a:pt x="6275" y="1"/>
                      </a:moveTo>
                      <a:lnTo>
                        <a:pt x="0" y="1596"/>
                      </a:lnTo>
                      <a:lnTo>
                        <a:pt x="250" y="2727"/>
                      </a:lnTo>
                      <a:lnTo>
                        <a:pt x="6501" y="1072"/>
                      </a:lnTo>
                      <a:lnTo>
                        <a:pt x="627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0" name="Google Shape;590;p21"/>
                <p:cNvSpPr/>
                <p:nvPr/>
              </p:nvSpPr>
              <p:spPr>
                <a:xfrm>
                  <a:off x="6356791" y="3129102"/>
                  <a:ext cx="171182" cy="6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6" h="2159" extrusionOk="0">
                      <a:moveTo>
                        <a:pt x="4906" y="0"/>
                      </a:moveTo>
                      <a:cubicBezTo>
                        <a:pt x="4863" y="0"/>
                        <a:pt x="4819" y="5"/>
                        <a:pt x="4775" y="15"/>
                      </a:cubicBezTo>
                      <a:lnTo>
                        <a:pt x="489" y="1039"/>
                      </a:lnTo>
                      <a:cubicBezTo>
                        <a:pt x="191" y="1111"/>
                        <a:pt x="1" y="1432"/>
                        <a:pt x="72" y="1730"/>
                      </a:cubicBezTo>
                      <a:cubicBezTo>
                        <a:pt x="132" y="1980"/>
                        <a:pt x="370" y="2159"/>
                        <a:pt x="620" y="2159"/>
                      </a:cubicBezTo>
                      <a:cubicBezTo>
                        <a:pt x="644" y="2159"/>
                        <a:pt x="691" y="2159"/>
                        <a:pt x="751" y="2147"/>
                      </a:cubicBezTo>
                      <a:lnTo>
                        <a:pt x="5037" y="1111"/>
                      </a:lnTo>
                      <a:cubicBezTo>
                        <a:pt x="5335" y="1039"/>
                        <a:pt x="5525" y="730"/>
                        <a:pt x="5454" y="432"/>
                      </a:cubicBezTo>
                      <a:cubicBezTo>
                        <a:pt x="5392" y="177"/>
                        <a:pt x="5165" y="0"/>
                        <a:pt x="49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1" name="Google Shape;591;p21"/>
                <p:cNvSpPr/>
                <p:nvPr/>
              </p:nvSpPr>
              <p:spPr>
                <a:xfrm>
                  <a:off x="6585839" y="3239847"/>
                  <a:ext cx="354104" cy="78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31" h="2525" extrusionOk="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53"/>
                      </a:cubicBezTo>
                      <a:lnTo>
                        <a:pt x="0" y="2060"/>
                      </a:lnTo>
                      <a:cubicBezTo>
                        <a:pt x="0" y="2322"/>
                        <a:pt x="203" y="2524"/>
                        <a:pt x="465" y="2524"/>
                      </a:cubicBezTo>
                      <a:lnTo>
                        <a:pt x="10966" y="2524"/>
                      </a:lnTo>
                      <a:cubicBezTo>
                        <a:pt x="11216" y="2524"/>
                        <a:pt x="11430" y="2322"/>
                        <a:pt x="11430" y="2060"/>
                      </a:cubicBezTo>
                      <a:lnTo>
                        <a:pt x="11430" y="453"/>
                      </a:lnTo>
                      <a:cubicBezTo>
                        <a:pt x="11430" y="203"/>
                        <a:pt x="11216" y="0"/>
                        <a:pt x="109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2" name="Google Shape;592;p21"/>
                <p:cNvSpPr/>
                <p:nvPr/>
              </p:nvSpPr>
              <p:spPr>
                <a:xfrm>
                  <a:off x="6631933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8" y="620"/>
                        <a:pt x="798" y="405"/>
                      </a:cubicBezTo>
                      <a:cubicBezTo>
                        <a:pt x="798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3" name="Google Shape;593;p21"/>
                <p:cNvSpPr/>
                <p:nvPr/>
              </p:nvSpPr>
              <p:spPr>
                <a:xfrm>
                  <a:off x="6690574" y="3266394"/>
                  <a:ext cx="24751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799" extrusionOk="0">
                      <a:moveTo>
                        <a:pt x="394" y="1"/>
                      </a:moveTo>
                      <a:cubicBezTo>
                        <a:pt x="179" y="1"/>
                        <a:pt x="1" y="179"/>
                        <a:pt x="1" y="405"/>
                      </a:cubicBezTo>
                      <a:cubicBezTo>
                        <a:pt x="1" y="620"/>
                        <a:pt x="179" y="798"/>
                        <a:pt x="394" y="798"/>
                      </a:cubicBezTo>
                      <a:cubicBezTo>
                        <a:pt x="620" y="798"/>
                        <a:pt x="799" y="620"/>
                        <a:pt x="799" y="405"/>
                      </a:cubicBezTo>
                      <a:cubicBezTo>
                        <a:pt x="799" y="179"/>
                        <a:pt x="620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4" name="Google Shape;594;p21"/>
                <p:cNvSpPr/>
                <p:nvPr/>
              </p:nvSpPr>
              <p:spPr>
                <a:xfrm>
                  <a:off x="6748502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19" y="798"/>
                        <a:pt x="810" y="620"/>
                        <a:pt x="810" y="405"/>
                      </a:cubicBezTo>
                      <a:cubicBezTo>
                        <a:pt x="810" y="179"/>
                        <a:pt x="619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5" name="Google Shape;595;p21"/>
                <p:cNvSpPr/>
                <p:nvPr/>
              </p:nvSpPr>
              <p:spPr>
                <a:xfrm>
                  <a:off x="6806399" y="3266394"/>
                  <a:ext cx="25092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799" extrusionOk="0">
                      <a:moveTo>
                        <a:pt x="405" y="1"/>
                      </a:moveTo>
                      <a:cubicBezTo>
                        <a:pt x="191" y="1"/>
                        <a:pt x="0" y="179"/>
                        <a:pt x="0" y="405"/>
                      </a:cubicBezTo>
                      <a:cubicBezTo>
                        <a:pt x="0" y="620"/>
                        <a:pt x="191" y="798"/>
                        <a:pt x="405" y="798"/>
                      </a:cubicBezTo>
                      <a:cubicBezTo>
                        <a:pt x="631" y="798"/>
                        <a:pt x="810" y="620"/>
                        <a:pt x="810" y="405"/>
                      </a:cubicBezTo>
                      <a:cubicBezTo>
                        <a:pt x="810" y="179"/>
                        <a:pt x="631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6" name="Google Shape;596;p21"/>
                <p:cNvSpPr/>
                <p:nvPr/>
              </p:nvSpPr>
              <p:spPr>
                <a:xfrm>
                  <a:off x="6865039" y="3266394"/>
                  <a:ext cx="25123" cy="2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799" extrusionOk="0">
                      <a:moveTo>
                        <a:pt x="405" y="1"/>
                      </a:moveTo>
                      <a:cubicBezTo>
                        <a:pt x="179" y="1"/>
                        <a:pt x="0" y="179"/>
                        <a:pt x="0" y="405"/>
                      </a:cubicBezTo>
                      <a:cubicBezTo>
                        <a:pt x="0" y="620"/>
                        <a:pt x="179" y="798"/>
                        <a:pt x="405" y="798"/>
                      </a:cubicBezTo>
                      <a:cubicBezTo>
                        <a:pt x="632" y="798"/>
                        <a:pt x="810" y="620"/>
                        <a:pt x="810" y="405"/>
                      </a:cubicBezTo>
                      <a:cubicBezTo>
                        <a:pt x="810" y="179"/>
                        <a:pt x="632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7" name="Google Shape;597;p21"/>
                <p:cNvSpPr/>
                <p:nvPr/>
              </p:nvSpPr>
              <p:spPr>
                <a:xfrm>
                  <a:off x="6289291" y="3182043"/>
                  <a:ext cx="36151" cy="6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" h="2248" extrusionOk="0">
                      <a:moveTo>
                        <a:pt x="766" y="1"/>
                      </a:moveTo>
                      <a:cubicBezTo>
                        <a:pt x="716" y="1"/>
                        <a:pt x="660" y="26"/>
                        <a:pt x="596" y="80"/>
                      </a:cubicBezTo>
                      <a:cubicBezTo>
                        <a:pt x="1" y="580"/>
                        <a:pt x="1084" y="2247"/>
                        <a:pt x="1084" y="2247"/>
                      </a:cubicBezTo>
                      <a:cubicBezTo>
                        <a:pt x="1116" y="1643"/>
                        <a:pt x="1167" y="1"/>
                        <a:pt x="7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8" name="Google Shape;598;p21"/>
                <p:cNvSpPr/>
                <p:nvPr/>
              </p:nvSpPr>
              <p:spPr>
                <a:xfrm>
                  <a:off x="6216835" y="3228633"/>
                  <a:ext cx="75802" cy="2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7" h="902" extrusionOk="0">
                      <a:moveTo>
                        <a:pt x="967" y="0"/>
                      </a:moveTo>
                      <a:cubicBezTo>
                        <a:pt x="843" y="0"/>
                        <a:pt x="723" y="30"/>
                        <a:pt x="613" y="100"/>
                      </a:cubicBezTo>
                      <a:cubicBezTo>
                        <a:pt x="1" y="505"/>
                        <a:pt x="1099" y="901"/>
                        <a:pt x="2046" y="901"/>
                      </a:cubicBezTo>
                      <a:cubicBezTo>
                        <a:pt x="2185" y="901"/>
                        <a:pt x="2320" y="893"/>
                        <a:pt x="2447" y="874"/>
                      </a:cubicBezTo>
                      <a:cubicBezTo>
                        <a:pt x="2447" y="874"/>
                        <a:pt x="1641" y="0"/>
                        <a:pt x="9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9" name="Google Shape;599;p21"/>
                <p:cNvSpPr/>
                <p:nvPr/>
              </p:nvSpPr>
              <p:spPr>
                <a:xfrm>
                  <a:off x="6244684" y="3135669"/>
                  <a:ext cx="34695" cy="30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981" extrusionOk="0">
                      <a:moveTo>
                        <a:pt x="557" y="0"/>
                      </a:moveTo>
                      <a:cubicBezTo>
                        <a:pt x="491" y="0"/>
                        <a:pt x="423" y="14"/>
                        <a:pt x="357" y="42"/>
                      </a:cubicBezTo>
                      <a:cubicBezTo>
                        <a:pt x="107" y="149"/>
                        <a:pt x="0" y="446"/>
                        <a:pt x="107" y="684"/>
                      </a:cubicBezTo>
                      <a:cubicBezTo>
                        <a:pt x="195" y="868"/>
                        <a:pt x="372" y="981"/>
                        <a:pt x="559" y="981"/>
                      </a:cubicBezTo>
                      <a:cubicBezTo>
                        <a:pt x="627" y="981"/>
                        <a:pt x="696" y="966"/>
                        <a:pt x="762" y="934"/>
                      </a:cubicBezTo>
                      <a:cubicBezTo>
                        <a:pt x="1012" y="827"/>
                        <a:pt x="1119" y="542"/>
                        <a:pt x="1012" y="292"/>
                      </a:cubicBezTo>
                      <a:cubicBezTo>
                        <a:pt x="924" y="107"/>
                        <a:pt x="745" y="0"/>
                        <a:pt x="55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0" name="Google Shape;600;p21"/>
                <p:cNvSpPr/>
                <p:nvPr/>
              </p:nvSpPr>
              <p:spPr>
                <a:xfrm>
                  <a:off x="6323986" y="3045463"/>
                  <a:ext cx="261884" cy="358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11574" fill="none" extrusionOk="0">
                      <a:moveTo>
                        <a:pt x="1512" y="8490"/>
                      </a:moveTo>
                      <a:cubicBezTo>
                        <a:pt x="1512" y="8490"/>
                        <a:pt x="2619" y="7740"/>
                        <a:pt x="3155" y="7347"/>
                      </a:cubicBezTo>
                      <a:cubicBezTo>
                        <a:pt x="3691" y="6930"/>
                        <a:pt x="4834" y="6275"/>
                        <a:pt x="5048" y="7347"/>
                      </a:cubicBezTo>
                      <a:cubicBezTo>
                        <a:pt x="5251" y="8418"/>
                        <a:pt x="3405" y="9514"/>
                        <a:pt x="3405" y="9514"/>
                      </a:cubicBezTo>
                      <a:cubicBezTo>
                        <a:pt x="3453" y="10419"/>
                        <a:pt x="3286" y="11574"/>
                        <a:pt x="3286" y="11574"/>
                      </a:cubicBezTo>
                      <a:lnTo>
                        <a:pt x="8453" y="10264"/>
                      </a:lnTo>
                      <a:lnTo>
                        <a:pt x="6275" y="1"/>
                      </a:lnTo>
                      <a:lnTo>
                        <a:pt x="0" y="1608"/>
                      </a:lnTo>
                      <a:lnTo>
                        <a:pt x="1024" y="6287"/>
                      </a:lnTo>
                      <a:close/>
                    </a:path>
                  </a:pathLst>
                </a:custGeom>
                <a:noFill/>
                <a:ln w="3875" cap="flat" cmpd="sng">
                  <a:solidFill>
                    <a:srgbClr val="000000"/>
                  </a:solidFill>
                  <a:prstDash val="solid"/>
                  <a:miter lim="1190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cxnSp>
          <p:nvCxnSpPr>
            <p:cNvPr id="601" name="Google Shape;601;p21"/>
            <p:cNvCxnSpPr>
              <a:cxnSpLocks/>
            </p:cNvCxnSpPr>
            <p:nvPr/>
          </p:nvCxnSpPr>
          <p:spPr>
            <a:xfrm rot="10800000">
              <a:off x="5075443" y="2962099"/>
              <a:ext cx="1827782" cy="106092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602" name="Google Shape;602;p21"/>
          <p:cNvGrpSpPr/>
          <p:nvPr/>
        </p:nvGrpSpPr>
        <p:grpSpPr>
          <a:xfrm>
            <a:off x="3209544" y="1590674"/>
            <a:ext cx="2557100" cy="2445333"/>
            <a:chOff x="3277844" y="2519899"/>
            <a:chExt cx="2557100" cy="2445333"/>
          </a:xfrm>
        </p:grpSpPr>
        <p:sp>
          <p:nvSpPr>
            <p:cNvPr id="603" name="Google Shape;603;p21"/>
            <p:cNvSpPr/>
            <p:nvPr/>
          </p:nvSpPr>
          <p:spPr>
            <a:xfrm>
              <a:off x="3389209" y="2519899"/>
              <a:ext cx="2445736" cy="2445333"/>
            </a:xfrm>
            <a:custGeom>
              <a:avLst/>
              <a:gdLst/>
              <a:ahLst/>
              <a:cxnLst/>
              <a:rect l="l" t="t" r="r" b="b"/>
              <a:pathLst>
                <a:path w="78952" h="78939" extrusionOk="0">
                  <a:moveTo>
                    <a:pt x="39470" y="0"/>
                  </a:moveTo>
                  <a:cubicBezTo>
                    <a:pt x="17682" y="0"/>
                    <a:pt x="1" y="17669"/>
                    <a:pt x="1" y="39470"/>
                  </a:cubicBezTo>
                  <a:cubicBezTo>
                    <a:pt x="1" y="61270"/>
                    <a:pt x="17682" y="78939"/>
                    <a:pt x="39470" y="78939"/>
                  </a:cubicBezTo>
                  <a:cubicBezTo>
                    <a:pt x="61271" y="78939"/>
                    <a:pt x="78951" y="61270"/>
                    <a:pt x="78951" y="39470"/>
                  </a:cubicBezTo>
                  <a:cubicBezTo>
                    <a:pt x="78951" y="17669"/>
                    <a:pt x="61271" y="0"/>
                    <a:pt x="39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074121" y="2720881"/>
              <a:ext cx="1101343" cy="1310100"/>
            </a:xfrm>
            <a:custGeom>
              <a:avLst/>
              <a:gdLst/>
              <a:ahLst/>
              <a:cxnLst/>
              <a:rect l="l" t="t" r="r" b="b"/>
              <a:pathLst>
                <a:path w="35553" h="42292" extrusionOk="0">
                  <a:moveTo>
                    <a:pt x="22080" y="0"/>
                  </a:moveTo>
                  <a:cubicBezTo>
                    <a:pt x="19805" y="0"/>
                    <a:pt x="17661" y="921"/>
                    <a:pt x="17039" y="1240"/>
                  </a:cubicBezTo>
                  <a:cubicBezTo>
                    <a:pt x="17039" y="1240"/>
                    <a:pt x="16131" y="679"/>
                    <a:pt x="14656" y="679"/>
                  </a:cubicBezTo>
                  <a:cubicBezTo>
                    <a:pt x="13670" y="679"/>
                    <a:pt x="12430" y="929"/>
                    <a:pt x="11038" y="1763"/>
                  </a:cubicBezTo>
                  <a:cubicBezTo>
                    <a:pt x="7573" y="3859"/>
                    <a:pt x="7192" y="9026"/>
                    <a:pt x="6597" y="11372"/>
                  </a:cubicBezTo>
                  <a:cubicBezTo>
                    <a:pt x="6002" y="13729"/>
                    <a:pt x="2930" y="13955"/>
                    <a:pt x="2549" y="17765"/>
                  </a:cubicBezTo>
                  <a:cubicBezTo>
                    <a:pt x="2156" y="21575"/>
                    <a:pt x="4966" y="22945"/>
                    <a:pt x="4240" y="26135"/>
                  </a:cubicBezTo>
                  <a:cubicBezTo>
                    <a:pt x="3525" y="29338"/>
                    <a:pt x="1" y="32541"/>
                    <a:pt x="3859" y="36851"/>
                  </a:cubicBezTo>
                  <a:cubicBezTo>
                    <a:pt x="6555" y="39881"/>
                    <a:pt x="14268" y="42291"/>
                    <a:pt x="20492" y="42291"/>
                  </a:cubicBezTo>
                  <a:cubicBezTo>
                    <a:pt x="23145" y="42291"/>
                    <a:pt x="25527" y="41854"/>
                    <a:pt x="27135" y="40840"/>
                  </a:cubicBezTo>
                  <a:cubicBezTo>
                    <a:pt x="32493" y="37446"/>
                    <a:pt x="34315" y="34767"/>
                    <a:pt x="33600" y="31493"/>
                  </a:cubicBezTo>
                  <a:cubicBezTo>
                    <a:pt x="32886" y="28219"/>
                    <a:pt x="33993" y="26516"/>
                    <a:pt x="34315" y="25290"/>
                  </a:cubicBezTo>
                  <a:cubicBezTo>
                    <a:pt x="34553" y="24409"/>
                    <a:pt x="35553" y="21766"/>
                    <a:pt x="33207" y="19087"/>
                  </a:cubicBezTo>
                  <a:cubicBezTo>
                    <a:pt x="30850" y="16408"/>
                    <a:pt x="29814" y="15694"/>
                    <a:pt x="29814" y="12277"/>
                  </a:cubicBezTo>
                  <a:cubicBezTo>
                    <a:pt x="29814" y="8883"/>
                    <a:pt x="29350" y="4573"/>
                    <a:pt x="26278" y="1561"/>
                  </a:cubicBezTo>
                  <a:cubicBezTo>
                    <a:pt x="25073" y="384"/>
                    <a:pt x="23549" y="0"/>
                    <a:pt x="220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223386" y="3455388"/>
              <a:ext cx="471385" cy="1014885"/>
            </a:xfrm>
            <a:custGeom>
              <a:avLst/>
              <a:gdLst/>
              <a:ahLst/>
              <a:cxnLst/>
              <a:rect l="l" t="t" r="r" b="b"/>
              <a:pathLst>
                <a:path w="15217" h="32762" extrusionOk="0">
                  <a:moveTo>
                    <a:pt x="9689" y="1"/>
                  </a:moveTo>
                  <a:cubicBezTo>
                    <a:pt x="7408" y="1"/>
                    <a:pt x="4691" y="2197"/>
                    <a:pt x="2906" y="9294"/>
                  </a:cubicBezTo>
                  <a:cubicBezTo>
                    <a:pt x="1" y="20843"/>
                    <a:pt x="822" y="32762"/>
                    <a:pt x="822" y="32762"/>
                  </a:cubicBezTo>
                  <a:cubicBezTo>
                    <a:pt x="10538" y="23618"/>
                    <a:pt x="15217" y="4865"/>
                    <a:pt x="13133" y="1924"/>
                  </a:cubicBezTo>
                  <a:cubicBezTo>
                    <a:pt x="12381" y="864"/>
                    <a:pt x="11121" y="1"/>
                    <a:pt x="9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5248850" y="3461522"/>
              <a:ext cx="312036" cy="1008751"/>
            </a:xfrm>
            <a:custGeom>
              <a:avLst/>
              <a:gdLst/>
              <a:ahLst/>
              <a:cxnLst/>
              <a:rect l="l" t="t" r="r" b="b"/>
              <a:pathLst>
                <a:path w="10073" h="32564" fill="none" extrusionOk="0">
                  <a:moveTo>
                    <a:pt x="10073" y="0"/>
                  </a:moveTo>
                  <a:lnTo>
                    <a:pt x="0" y="3256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5373875" y="3575829"/>
              <a:ext cx="85591" cy="212846"/>
            </a:xfrm>
            <a:custGeom>
              <a:avLst/>
              <a:gdLst/>
              <a:ahLst/>
              <a:cxnLst/>
              <a:rect l="l" t="t" r="r" b="b"/>
              <a:pathLst>
                <a:path w="2763" h="6871" fill="none" extrusionOk="0">
                  <a:moveTo>
                    <a:pt x="1" y="1"/>
                  </a:moveTo>
                  <a:lnTo>
                    <a:pt x="2763" y="687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5416655" y="3817794"/>
              <a:ext cx="191100" cy="110311"/>
            </a:xfrm>
            <a:custGeom>
              <a:avLst/>
              <a:gdLst/>
              <a:ahLst/>
              <a:cxnLst/>
              <a:rect l="l" t="t" r="r" b="b"/>
              <a:pathLst>
                <a:path w="6169" h="3561" fill="none" extrusionOk="0">
                  <a:moveTo>
                    <a:pt x="1" y="3560"/>
                  </a:moveTo>
                  <a:lnTo>
                    <a:pt x="6168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5282399" y="3890808"/>
              <a:ext cx="83020" cy="201787"/>
            </a:xfrm>
            <a:custGeom>
              <a:avLst/>
              <a:gdLst/>
              <a:ahLst/>
              <a:cxnLst/>
              <a:rect l="l" t="t" r="r" b="b"/>
              <a:pathLst>
                <a:path w="2680" h="6514" fill="none" extrusionOk="0">
                  <a:moveTo>
                    <a:pt x="1" y="1"/>
                  </a:moveTo>
                  <a:lnTo>
                    <a:pt x="2680" y="6514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244792" y="3605722"/>
              <a:ext cx="531512" cy="1038645"/>
            </a:xfrm>
            <a:custGeom>
              <a:avLst/>
              <a:gdLst/>
              <a:ahLst/>
              <a:cxnLst/>
              <a:rect l="l" t="t" r="r" b="b"/>
              <a:pathLst>
                <a:path w="17158" h="33529" extrusionOk="0">
                  <a:moveTo>
                    <a:pt x="15752" y="0"/>
                  </a:moveTo>
                  <a:cubicBezTo>
                    <a:pt x="15752" y="0"/>
                    <a:pt x="15062" y="524"/>
                    <a:pt x="13835" y="1405"/>
                  </a:cubicBezTo>
                  <a:cubicBezTo>
                    <a:pt x="12621" y="2274"/>
                    <a:pt x="12169" y="5334"/>
                    <a:pt x="10514" y="5942"/>
                  </a:cubicBezTo>
                  <a:cubicBezTo>
                    <a:pt x="8859" y="6549"/>
                    <a:pt x="7037" y="8466"/>
                    <a:pt x="6858" y="10478"/>
                  </a:cubicBezTo>
                  <a:cubicBezTo>
                    <a:pt x="6680" y="12478"/>
                    <a:pt x="4096" y="13740"/>
                    <a:pt x="3536" y="14466"/>
                  </a:cubicBezTo>
                  <a:cubicBezTo>
                    <a:pt x="2977" y="15216"/>
                    <a:pt x="4108" y="18503"/>
                    <a:pt x="2215" y="21372"/>
                  </a:cubicBezTo>
                  <a:cubicBezTo>
                    <a:pt x="0" y="24741"/>
                    <a:pt x="3191" y="33528"/>
                    <a:pt x="3191" y="33528"/>
                  </a:cubicBezTo>
                  <a:cubicBezTo>
                    <a:pt x="3191" y="33528"/>
                    <a:pt x="10335" y="29052"/>
                    <a:pt x="11918" y="27027"/>
                  </a:cubicBezTo>
                  <a:cubicBezTo>
                    <a:pt x="13490" y="25015"/>
                    <a:pt x="12180" y="23979"/>
                    <a:pt x="12002" y="21622"/>
                  </a:cubicBezTo>
                  <a:cubicBezTo>
                    <a:pt x="11823" y="19277"/>
                    <a:pt x="15490" y="19110"/>
                    <a:pt x="15395" y="16776"/>
                  </a:cubicBezTo>
                  <a:cubicBezTo>
                    <a:pt x="15324" y="14443"/>
                    <a:pt x="14181" y="12919"/>
                    <a:pt x="15050" y="12038"/>
                  </a:cubicBezTo>
                  <a:cubicBezTo>
                    <a:pt x="15931" y="11168"/>
                    <a:pt x="17157" y="8466"/>
                    <a:pt x="15752" y="6370"/>
                  </a:cubicBezTo>
                  <a:cubicBezTo>
                    <a:pt x="14359" y="4275"/>
                    <a:pt x="15752" y="1"/>
                    <a:pt x="15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343641" y="3606094"/>
              <a:ext cx="388768" cy="1038273"/>
            </a:xfrm>
            <a:custGeom>
              <a:avLst/>
              <a:gdLst/>
              <a:ahLst/>
              <a:cxnLst/>
              <a:rect l="l" t="t" r="r" b="b"/>
              <a:pathLst>
                <a:path w="12550" h="33517" fill="none" extrusionOk="0">
                  <a:moveTo>
                    <a:pt x="0" y="33516"/>
                  </a:moveTo>
                  <a:cubicBezTo>
                    <a:pt x="0" y="33516"/>
                    <a:pt x="4322" y="19050"/>
                    <a:pt x="12549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334410" y="4224962"/>
              <a:ext cx="78218" cy="207332"/>
            </a:xfrm>
            <a:custGeom>
              <a:avLst/>
              <a:gdLst/>
              <a:ahLst/>
              <a:cxnLst/>
              <a:rect l="l" t="t" r="r" b="b"/>
              <a:pathLst>
                <a:path w="2525" h="6693" fill="none" extrusionOk="0">
                  <a:moveTo>
                    <a:pt x="1" y="1"/>
                  </a:moveTo>
                  <a:lnTo>
                    <a:pt x="2525" y="6692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468294" y="4210589"/>
              <a:ext cx="185555" cy="63845"/>
            </a:xfrm>
            <a:custGeom>
              <a:avLst/>
              <a:gdLst/>
              <a:ahLst/>
              <a:cxnLst/>
              <a:rect l="l" t="t" r="r" b="b"/>
              <a:pathLst>
                <a:path w="5990" h="2061" fill="none" extrusionOk="0">
                  <a:moveTo>
                    <a:pt x="1" y="2060"/>
                  </a:moveTo>
                  <a:lnTo>
                    <a:pt x="5989" y="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474552" y="3875319"/>
              <a:ext cx="53901" cy="234624"/>
            </a:xfrm>
            <a:custGeom>
              <a:avLst/>
              <a:gdLst/>
              <a:ahLst/>
              <a:cxnLst/>
              <a:rect l="l" t="t" r="r" b="b"/>
              <a:pathLst>
                <a:path w="1740" h="7574" fill="none" extrusionOk="0">
                  <a:moveTo>
                    <a:pt x="1" y="1"/>
                  </a:moveTo>
                  <a:lnTo>
                    <a:pt x="1739" y="7573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613982" y="3803420"/>
              <a:ext cx="118427" cy="87419"/>
            </a:xfrm>
            <a:custGeom>
              <a:avLst/>
              <a:gdLst/>
              <a:ahLst/>
              <a:cxnLst/>
              <a:rect l="l" t="t" r="r" b="b"/>
              <a:pathLst>
                <a:path w="3823" h="2822" fill="none" extrusionOk="0">
                  <a:moveTo>
                    <a:pt x="0" y="2822"/>
                  </a:moveTo>
                  <a:lnTo>
                    <a:pt x="3822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3277844" y="3758782"/>
              <a:ext cx="531884" cy="962657"/>
            </a:xfrm>
            <a:custGeom>
              <a:avLst/>
              <a:gdLst/>
              <a:ahLst/>
              <a:cxnLst/>
              <a:rect l="l" t="t" r="r" b="b"/>
              <a:pathLst>
                <a:path w="17170" h="31076" extrusionOk="0">
                  <a:moveTo>
                    <a:pt x="3394" y="0"/>
                  </a:moveTo>
                  <a:cubicBezTo>
                    <a:pt x="3394" y="0"/>
                    <a:pt x="2786" y="5192"/>
                    <a:pt x="1381" y="8692"/>
                  </a:cubicBezTo>
                  <a:cubicBezTo>
                    <a:pt x="0" y="12192"/>
                    <a:pt x="1905" y="13812"/>
                    <a:pt x="3394" y="15824"/>
                  </a:cubicBezTo>
                  <a:cubicBezTo>
                    <a:pt x="4882" y="17836"/>
                    <a:pt x="4358" y="20432"/>
                    <a:pt x="5489" y="24599"/>
                  </a:cubicBezTo>
                  <a:cubicBezTo>
                    <a:pt x="6620" y="28766"/>
                    <a:pt x="14216" y="31076"/>
                    <a:pt x="14216" y="31076"/>
                  </a:cubicBezTo>
                  <a:cubicBezTo>
                    <a:pt x="14216" y="31076"/>
                    <a:pt x="16657" y="26551"/>
                    <a:pt x="16919" y="24622"/>
                  </a:cubicBezTo>
                  <a:cubicBezTo>
                    <a:pt x="17169" y="22682"/>
                    <a:pt x="15955" y="17753"/>
                    <a:pt x="15431" y="15550"/>
                  </a:cubicBezTo>
                  <a:cubicBezTo>
                    <a:pt x="14895" y="13347"/>
                    <a:pt x="11930" y="12180"/>
                    <a:pt x="11502" y="11478"/>
                  </a:cubicBezTo>
                  <a:cubicBezTo>
                    <a:pt x="11073" y="10776"/>
                    <a:pt x="12288" y="6144"/>
                    <a:pt x="8454" y="5108"/>
                  </a:cubicBezTo>
                  <a:cubicBezTo>
                    <a:pt x="4608" y="4049"/>
                    <a:pt x="3394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3383323" y="3758782"/>
              <a:ext cx="334929" cy="962657"/>
            </a:xfrm>
            <a:custGeom>
              <a:avLst/>
              <a:gdLst/>
              <a:ahLst/>
              <a:cxnLst/>
              <a:rect l="l" t="t" r="r" b="b"/>
              <a:pathLst>
                <a:path w="10812" h="31076" fill="none" extrusionOk="0">
                  <a:moveTo>
                    <a:pt x="0" y="0"/>
                  </a:moveTo>
                  <a:cubicBezTo>
                    <a:pt x="0" y="0"/>
                    <a:pt x="6287" y="20955"/>
                    <a:pt x="10811" y="31076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3306963" y="4112111"/>
              <a:ext cx="226507" cy="116568"/>
            </a:xfrm>
            <a:custGeom>
              <a:avLst/>
              <a:gdLst/>
              <a:ahLst/>
              <a:cxnLst/>
              <a:rect l="l" t="t" r="r" b="b"/>
              <a:pathLst>
                <a:path w="7312" h="3763" fill="none" extrusionOk="0">
                  <a:moveTo>
                    <a:pt x="1" y="1"/>
                  </a:moveTo>
                  <a:cubicBezTo>
                    <a:pt x="1" y="1"/>
                    <a:pt x="3692" y="2584"/>
                    <a:pt x="7311" y="3763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3503918" y="3928817"/>
              <a:ext cx="65703" cy="211731"/>
            </a:xfrm>
            <a:custGeom>
              <a:avLst/>
              <a:gdLst/>
              <a:ahLst/>
              <a:cxnLst/>
              <a:rect l="l" t="t" r="r" b="b"/>
              <a:pathLst>
                <a:path w="2121" h="6835" fill="none" extrusionOk="0">
                  <a:moveTo>
                    <a:pt x="1" y="6834"/>
                  </a:moveTo>
                  <a:cubicBezTo>
                    <a:pt x="1" y="6834"/>
                    <a:pt x="989" y="3191"/>
                    <a:pt x="2120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427218" y="4415288"/>
              <a:ext cx="200672" cy="81533"/>
            </a:xfrm>
            <a:custGeom>
              <a:avLst/>
              <a:gdLst/>
              <a:ahLst/>
              <a:cxnLst/>
              <a:rect l="l" t="t" r="r" b="b"/>
              <a:pathLst>
                <a:path w="6478" h="2632" fill="none" extrusionOk="0">
                  <a:moveTo>
                    <a:pt x="0" y="0"/>
                  </a:moveTo>
                  <a:cubicBezTo>
                    <a:pt x="0" y="0"/>
                    <a:pt x="4775" y="2537"/>
                    <a:pt x="6477" y="2632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598338" y="4180355"/>
              <a:ext cx="120286" cy="234964"/>
            </a:xfrm>
            <a:custGeom>
              <a:avLst/>
              <a:gdLst/>
              <a:ahLst/>
              <a:cxnLst/>
              <a:rect l="l" t="t" r="r" b="b"/>
              <a:pathLst>
                <a:path w="3883" h="7585" fill="none" extrusionOk="0">
                  <a:moveTo>
                    <a:pt x="1" y="7584"/>
                  </a:moveTo>
                  <a:cubicBezTo>
                    <a:pt x="1" y="7584"/>
                    <a:pt x="2656" y="3429"/>
                    <a:pt x="3882" y="0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4343378" y="2851110"/>
              <a:ext cx="506048" cy="711305"/>
            </a:xfrm>
            <a:custGeom>
              <a:avLst/>
              <a:gdLst/>
              <a:ahLst/>
              <a:cxnLst/>
              <a:rect l="l" t="t" r="r" b="b"/>
              <a:pathLst>
                <a:path w="16336" h="22962" extrusionOk="0">
                  <a:moveTo>
                    <a:pt x="8037" y="0"/>
                  </a:moveTo>
                  <a:cubicBezTo>
                    <a:pt x="8037" y="0"/>
                    <a:pt x="7323" y="3977"/>
                    <a:pt x="465" y="8680"/>
                  </a:cubicBezTo>
                  <a:cubicBezTo>
                    <a:pt x="465" y="8680"/>
                    <a:pt x="0" y="14550"/>
                    <a:pt x="977" y="16788"/>
                  </a:cubicBezTo>
                  <a:cubicBezTo>
                    <a:pt x="1965" y="19014"/>
                    <a:pt x="5227" y="22408"/>
                    <a:pt x="8502" y="22932"/>
                  </a:cubicBezTo>
                  <a:cubicBezTo>
                    <a:pt x="8627" y="22952"/>
                    <a:pt x="8753" y="22961"/>
                    <a:pt x="8882" y="22961"/>
                  </a:cubicBezTo>
                  <a:cubicBezTo>
                    <a:pt x="12117" y="22961"/>
                    <a:pt x="16336" y="16859"/>
                    <a:pt x="16336" y="16859"/>
                  </a:cubicBezTo>
                  <a:cubicBezTo>
                    <a:pt x="16336" y="16859"/>
                    <a:pt x="16014" y="13919"/>
                    <a:pt x="15681" y="10787"/>
                  </a:cubicBezTo>
                  <a:lnTo>
                    <a:pt x="15360" y="7644"/>
                  </a:lnTo>
                  <a:cubicBezTo>
                    <a:pt x="15360" y="7644"/>
                    <a:pt x="13062" y="6013"/>
                    <a:pt x="11561" y="3655"/>
                  </a:cubicBezTo>
                  <a:cubicBezTo>
                    <a:pt x="10061" y="1310"/>
                    <a:pt x="8037" y="0"/>
                    <a:pt x="8037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4273306" y="3173183"/>
              <a:ext cx="90764" cy="165544"/>
            </a:xfrm>
            <a:custGeom>
              <a:avLst/>
              <a:gdLst/>
              <a:ahLst/>
              <a:cxnLst/>
              <a:rect l="l" t="t" r="r" b="b"/>
              <a:pathLst>
                <a:path w="2930" h="5344" extrusionOk="0">
                  <a:moveTo>
                    <a:pt x="1563" y="0"/>
                  </a:moveTo>
                  <a:cubicBezTo>
                    <a:pt x="1472" y="0"/>
                    <a:pt x="1376" y="14"/>
                    <a:pt x="1274" y="45"/>
                  </a:cubicBezTo>
                  <a:cubicBezTo>
                    <a:pt x="429" y="319"/>
                    <a:pt x="0" y="4891"/>
                    <a:pt x="2929" y="5343"/>
                  </a:cubicBezTo>
                  <a:cubicBezTo>
                    <a:pt x="2643" y="4010"/>
                    <a:pt x="2584" y="2212"/>
                    <a:pt x="2620" y="759"/>
                  </a:cubicBezTo>
                  <a:cubicBezTo>
                    <a:pt x="2620" y="759"/>
                    <a:pt x="2240" y="0"/>
                    <a:pt x="1563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4445541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5" y="1"/>
                  </a:moveTo>
                  <a:cubicBezTo>
                    <a:pt x="512" y="1"/>
                    <a:pt x="0" y="691"/>
                    <a:pt x="0" y="1548"/>
                  </a:cubicBezTo>
                  <a:cubicBezTo>
                    <a:pt x="0" y="2406"/>
                    <a:pt x="512" y="3096"/>
                    <a:pt x="1155" y="3096"/>
                  </a:cubicBezTo>
                  <a:cubicBezTo>
                    <a:pt x="1786" y="3096"/>
                    <a:pt x="2298" y="2406"/>
                    <a:pt x="2298" y="1548"/>
                  </a:cubicBezTo>
                  <a:cubicBezTo>
                    <a:pt x="2298" y="691"/>
                    <a:pt x="1786" y="1"/>
                    <a:pt x="1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680103" y="3144312"/>
              <a:ext cx="71217" cy="95937"/>
            </a:xfrm>
            <a:custGeom>
              <a:avLst/>
              <a:gdLst/>
              <a:ahLst/>
              <a:cxnLst/>
              <a:rect l="l" t="t" r="r" b="b"/>
              <a:pathLst>
                <a:path w="2299" h="3097" extrusionOk="0">
                  <a:moveTo>
                    <a:pt x="1156" y="1"/>
                  </a:moveTo>
                  <a:cubicBezTo>
                    <a:pt x="525" y="1"/>
                    <a:pt x="1" y="691"/>
                    <a:pt x="1" y="1548"/>
                  </a:cubicBezTo>
                  <a:cubicBezTo>
                    <a:pt x="1" y="2406"/>
                    <a:pt x="525" y="3096"/>
                    <a:pt x="1156" y="3096"/>
                  </a:cubicBezTo>
                  <a:cubicBezTo>
                    <a:pt x="1787" y="3096"/>
                    <a:pt x="2299" y="2406"/>
                    <a:pt x="2299" y="1548"/>
                  </a:cubicBezTo>
                  <a:cubicBezTo>
                    <a:pt x="2299" y="691"/>
                    <a:pt x="1787" y="1"/>
                    <a:pt x="11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4548820" y="3107449"/>
              <a:ext cx="47241" cy="201013"/>
            </a:xfrm>
            <a:custGeom>
              <a:avLst/>
              <a:gdLst/>
              <a:ahLst/>
              <a:cxnLst/>
              <a:rect l="l" t="t" r="r" b="b"/>
              <a:pathLst>
                <a:path w="1525" h="6489" extrusionOk="0">
                  <a:moveTo>
                    <a:pt x="1310" y="0"/>
                  </a:moveTo>
                  <a:cubicBezTo>
                    <a:pt x="1215" y="0"/>
                    <a:pt x="1119" y="83"/>
                    <a:pt x="1119" y="191"/>
                  </a:cubicBezTo>
                  <a:cubicBezTo>
                    <a:pt x="1119" y="226"/>
                    <a:pt x="1072" y="2643"/>
                    <a:pt x="417" y="3798"/>
                  </a:cubicBezTo>
                  <a:cubicBezTo>
                    <a:pt x="84" y="4405"/>
                    <a:pt x="0" y="5013"/>
                    <a:pt x="215" y="5536"/>
                  </a:cubicBezTo>
                  <a:cubicBezTo>
                    <a:pt x="393" y="5977"/>
                    <a:pt x="798" y="6334"/>
                    <a:pt x="1250" y="6477"/>
                  </a:cubicBezTo>
                  <a:cubicBezTo>
                    <a:pt x="1274" y="6489"/>
                    <a:pt x="1298" y="6489"/>
                    <a:pt x="1310" y="6489"/>
                  </a:cubicBezTo>
                  <a:cubicBezTo>
                    <a:pt x="1393" y="6489"/>
                    <a:pt x="1477" y="6429"/>
                    <a:pt x="1489" y="6334"/>
                  </a:cubicBezTo>
                  <a:cubicBezTo>
                    <a:pt x="1524" y="6239"/>
                    <a:pt x="1465" y="6120"/>
                    <a:pt x="1358" y="6084"/>
                  </a:cubicBezTo>
                  <a:cubicBezTo>
                    <a:pt x="1012" y="5977"/>
                    <a:pt x="715" y="5727"/>
                    <a:pt x="584" y="5382"/>
                  </a:cubicBezTo>
                  <a:cubicBezTo>
                    <a:pt x="465" y="5108"/>
                    <a:pt x="405" y="4632"/>
                    <a:pt x="762" y="4001"/>
                  </a:cubicBezTo>
                  <a:cubicBezTo>
                    <a:pt x="1465" y="2750"/>
                    <a:pt x="1512" y="310"/>
                    <a:pt x="1512" y="202"/>
                  </a:cubicBezTo>
                  <a:cubicBezTo>
                    <a:pt x="1512" y="83"/>
                    <a:pt x="1417" y="0"/>
                    <a:pt x="13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4485378" y="3359575"/>
              <a:ext cx="31380" cy="18617"/>
            </a:xfrm>
            <a:custGeom>
              <a:avLst/>
              <a:gdLst/>
              <a:ahLst/>
              <a:cxnLst/>
              <a:rect l="l" t="t" r="r" b="b"/>
              <a:pathLst>
                <a:path w="1013" h="601" extrusionOk="0">
                  <a:moveTo>
                    <a:pt x="221" y="0"/>
                  </a:moveTo>
                  <a:cubicBezTo>
                    <a:pt x="140" y="0"/>
                    <a:pt x="66" y="54"/>
                    <a:pt x="48" y="136"/>
                  </a:cubicBezTo>
                  <a:cubicBezTo>
                    <a:pt x="0" y="243"/>
                    <a:pt x="60" y="362"/>
                    <a:pt x="167" y="386"/>
                  </a:cubicBezTo>
                  <a:lnTo>
                    <a:pt x="715" y="576"/>
                  </a:lnTo>
                  <a:cubicBezTo>
                    <a:pt x="727" y="600"/>
                    <a:pt x="762" y="600"/>
                    <a:pt x="774" y="600"/>
                  </a:cubicBezTo>
                  <a:cubicBezTo>
                    <a:pt x="858" y="600"/>
                    <a:pt x="941" y="553"/>
                    <a:pt x="965" y="457"/>
                  </a:cubicBezTo>
                  <a:cubicBezTo>
                    <a:pt x="1012" y="362"/>
                    <a:pt x="953" y="243"/>
                    <a:pt x="846" y="207"/>
                  </a:cubicBezTo>
                  <a:lnTo>
                    <a:pt x="298" y="17"/>
                  </a:lnTo>
                  <a:cubicBezTo>
                    <a:pt x="273" y="5"/>
                    <a:pt x="24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4520786" y="3359141"/>
              <a:ext cx="174837" cy="27167"/>
            </a:xfrm>
            <a:custGeom>
              <a:avLst/>
              <a:gdLst/>
              <a:ahLst/>
              <a:cxnLst/>
              <a:rect l="l" t="t" r="r" b="b"/>
              <a:pathLst>
                <a:path w="5644" h="877" extrusionOk="0">
                  <a:moveTo>
                    <a:pt x="5414" y="0"/>
                  </a:moveTo>
                  <a:cubicBezTo>
                    <a:pt x="5387" y="0"/>
                    <a:pt x="5360" y="6"/>
                    <a:pt x="5334" y="19"/>
                  </a:cubicBezTo>
                  <a:cubicBezTo>
                    <a:pt x="4484" y="369"/>
                    <a:pt x="3326" y="462"/>
                    <a:pt x="2328" y="462"/>
                  </a:cubicBezTo>
                  <a:cubicBezTo>
                    <a:pt x="1188" y="462"/>
                    <a:pt x="258" y="340"/>
                    <a:pt x="238" y="340"/>
                  </a:cubicBezTo>
                  <a:cubicBezTo>
                    <a:pt x="232" y="340"/>
                    <a:pt x="225" y="339"/>
                    <a:pt x="218" y="339"/>
                  </a:cubicBezTo>
                  <a:cubicBezTo>
                    <a:pt x="119" y="339"/>
                    <a:pt x="35" y="419"/>
                    <a:pt x="12" y="519"/>
                  </a:cubicBezTo>
                  <a:cubicBezTo>
                    <a:pt x="0" y="626"/>
                    <a:pt x="96" y="733"/>
                    <a:pt x="191" y="745"/>
                  </a:cubicBezTo>
                  <a:cubicBezTo>
                    <a:pt x="274" y="757"/>
                    <a:pt x="1191" y="876"/>
                    <a:pt x="2322" y="876"/>
                  </a:cubicBezTo>
                  <a:cubicBezTo>
                    <a:pt x="3346" y="876"/>
                    <a:pt x="4572" y="769"/>
                    <a:pt x="5489" y="388"/>
                  </a:cubicBezTo>
                  <a:cubicBezTo>
                    <a:pt x="5596" y="340"/>
                    <a:pt x="5644" y="221"/>
                    <a:pt x="5596" y="114"/>
                  </a:cubicBezTo>
                  <a:cubicBezTo>
                    <a:pt x="5561" y="44"/>
                    <a:pt x="5488" y="0"/>
                    <a:pt x="54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4409762" y="3055747"/>
              <a:ext cx="125056" cy="26641"/>
            </a:xfrm>
            <a:custGeom>
              <a:avLst/>
              <a:gdLst/>
              <a:ahLst/>
              <a:cxnLst/>
              <a:rect l="l" t="t" r="r" b="b"/>
              <a:pathLst>
                <a:path w="4037" h="860" extrusionOk="0">
                  <a:moveTo>
                    <a:pt x="2197" y="1"/>
                  </a:moveTo>
                  <a:cubicBezTo>
                    <a:pt x="1597" y="1"/>
                    <a:pt x="883" y="114"/>
                    <a:pt x="132" y="478"/>
                  </a:cubicBezTo>
                  <a:cubicBezTo>
                    <a:pt x="48" y="526"/>
                    <a:pt x="1" y="645"/>
                    <a:pt x="48" y="740"/>
                  </a:cubicBezTo>
                  <a:cubicBezTo>
                    <a:pt x="72" y="824"/>
                    <a:pt x="143" y="859"/>
                    <a:pt x="227" y="859"/>
                  </a:cubicBezTo>
                  <a:cubicBezTo>
                    <a:pt x="251" y="859"/>
                    <a:pt x="286" y="847"/>
                    <a:pt x="310" y="847"/>
                  </a:cubicBezTo>
                  <a:cubicBezTo>
                    <a:pt x="994" y="519"/>
                    <a:pt x="1652" y="418"/>
                    <a:pt x="2204" y="418"/>
                  </a:cubicBezTo>
                  <a:cubicBezTo>
                    <a:pt x="3093" y="418"/>
                    <a:pt x="3708" y="681"/>
                    <a:pt x="3715" y="681"/>
                  </a:cubicBezTo>
                  <a:cubicBezTo>
                    <a:pt x="3744" y="694"/>
                    <a:pt x="3774" y="699"/>
                    <a:pt x="3802" y="699"/>
                  </a:cubicBezTo>
                  <a:cubicBezTo>
                    <a:pt x="3881" y="699"/>
                    <a:pt x="3954" y="655"/>
                    <a:pt x="3989" y="586"/>
                  </a:cubicBezTo>
                  <a:cubicBezTo>
                    <a:pt x="4037" y="478"/>
                    <a:pt x="3989" y="359"/>
                    <a:pt x="3882" y="312"/>
                  </a:cubicBezTo>
                  <a:cubicBezTo>
                    <a:pt x="3838" y="297"/>
                    <a:pt x="3167" y="1"/>
                    <a:pt x="21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4662043" y="3051782"/>
              <a:ext cx="140917" cy="23357"/>
            </a:xfrm>
            <a:custGeom>
              <a:avLst/>
              <a:gdLst/>
              <a:ahLst/>
              <a:cxnLst/>
              <a:rect l="l" t="t" r="r" b="b"/>
              <a:pathLst>
                <a:path w="4549" h="754" extrusionOk="0">
                  <a:moveTo>
                    <a:pt x="2336" y="0"/>
                  </a:moveTo>
                  <a:cubicBezTo>
                    <a:pt x="1119" y="0"/>
                    <a:pt x="218" y="345"/>
                    <a:pt x="155" y="368"/>
                  </a:cubicBezTo>
                  <a:cubicBezTo>
                    <a:pt x="60" y="392"/>
                    <a:pt x="0" y="511"/>
                    <a:pt x="36" y="618"/>
                  </a:cubicBezTo>
                  <a:cubicBezTo>
                    <a:pt x="63" y="700"/>
                    <a:pt x="139" y="754"/>
                    <a:pt x="221" y="754"/>
                  </a:cubicBezTo>
                  <a:cubicBezTo>
                    <a:pt x="246" y="754"/>
                    <a:pt x="273" y="749"/>
                    <a:pt x="298" y="737"/>
                  </a:cubicBezTo>
                  <a:cubicBezTo>
                    <a:pt x="314" y="729"/>
                    <a:pt x="1175" y="407"/>
                    <a:pt x="2334" y="407"/>
                  </a:cubicBezTo>
                  <a:cubicBezTo>
                    <a:pt x="2920" y="407"/>
                    <a:pt x="3583" y="489"/>
                    <a:pt x="4251" y="737"/>
                  </a:cubicBezTo>
                  <a:cubicBezTo>
                    <a:pt x="4287" y="749"/>
                    <a:pt x="4299" y="749"/>
                    <a:pt x="4322" y="749"/>
                  </a:cubicBezTo>
                  <a:cubicBezTo>
                    <a:pt x="4418" y="749"/>
                    <a:pt x="4489" y="714"/>
                    <a:pt x="4513" y="618"/>
                  </a:cubicBezTo>
                  <a:cubicBezTo>
                    <a:pt x="4549" y="511"/>
                    <a:pt x="4501" y="416"/>
                    <a:pt x="4406" y="368"/>
                  </a:cubicBezTo>
                  <a:cubicBezTo>
                    <a:pt x="3680" y="92"/>
                    <a:pt x="2966" y="0"/>
                    <a:pt x="23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4113586" y="3193411"/>
              <a:ext cx="78218" cy="494958"/>
            </a:xfrm>
            <a:custGeom>
              <a:avLst/>
              <a:gdLst/>
              <a:ahLst/>
              <a:cxnLst/>
              <a:rect l="l" t="t" r="r" b="b"/>
              <a:pathLst>
                <a:path w="2525" h="15978" extrusionOk="0">
                  <a:moveTo>
                    <a:pt x="2288" y="1"/>
                  </a:moveTo>
                  <a:cubicBezTo>
                    <a:pt x="2246" y="1"/>
                    <a:pt x="2204" y="16"/>
                    <a:pt x="2168" y="47"/>
                  </a:cubicBezTo>
                  <a:cubicBezTo>
                    <a:pt x="2084" y="130"/>
                    <a:pt x="144" y="1773"/>
                    <a:pt x="48" y="4964"/>
                  </a:cubicBezTo>
                  <a:cubicBezTo>
                    <a:pt x="1" y="6643"/>
                    <a:pt x="465" y="7595"/>
                    <a:pt x="930" y="8500"/>
                  </a:cubicBezTo>
                  <a:cubicBezTo>
                    <a:pt x="1346" y="9357"/>
                    <a:pt x="1751" y="10155"/>
                    <a:pt x="1787" y="11560"/>
                  </a:cubicBezTo>
                  <a:cubicBezTo>
                    <a:pt x="1882" y="14441"/>
                    <a:pt x="1108" y="15644"/>
                    <a:pt x="1108" y="15668"/>
                  </a:cubicBezTo>
                  <a:cubicBezTo>
                    <a:pt x="1049" y="15751"/>
                    <a:pt x="1072" y="15882"/>
                    <a:pt x="1168" y="15942"/>
                  </a:cubicBezTo>
                  <a:cubicBezTo>
                    <a:pt x="1191" y="15965"/>
                    <a:pt x="1227" y="15977"/>
                    <a:pt x="1275" y="15977"/>
                  </a:cubicBezTo>
                  <a:cubicBezTo>
                    <a:pt x="1334" y="15977"/>
                    <a:pt x="1406" y="15942"/>
                    <a:pt x="1430" y="15882"/>
                  </a:cubicBezTo>
                  <a:cubicBezTo>
                    <a:pt x="1465" y="15823"/>
                    <a:pt x="2287" y="14572"/>
                    <a:pt x="2192" y="11536"/>
                  </a:cubicBezTo>
                  <a:cubicBezTo>
                    <a:pt x="2144" y="10048"/>
                    <a:pt x="1715" y="9179"/>
                    <a:pt x="1287" y="8322"/>
                  </a:cubicBezTo>
                  <a:cubicBezTo>
                    <a:pt x="834" y="7417"/>
                    <a:pt x="406" y="6560"/>
                    <a:pt x="453" y="4976"/>
                  </a:cubicBezTo>
                  <a:cubicBezTo>
                    <a:pt x="525" y="1976"/>
                    <a:pt x="2406" y="380"/>
                    <a:pt x="2418" y="368"/>
                  </a:cubicBezTo>
                  <a:cubicBezTo>
                    <a:pt x="2501" y="285"/>
                    <a:pt x="2525" y="166"/>
                    <a:pt x="2442" y="83"/>
                  </a:cubicBezTo>
                  <a:cubicBezTo>
                    <a:pt x="2401" y="28"/>
                    <a:pt x="2344" y="1"/>
                    <a:pt x="2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088758" y="3380825"/>
              <a:ext cx="73819" cy="384617"/>
            </a:xfrm>
            <a:custGeom>
              <a:avLst/>
              <a:gdLst/>
              <a:ahLst/>
              <a:cxnLst/>
              <a:rect l="l" t="t" r="r" b="b"/>
              <a:pathLst>
                <a:path w="2383" h="12416" extrusionOk="0">
                  <a:moveTo>
                    <a:pt x="1020" y="1"/>
                  </a:moveTo>
                  <a:cubicBezTo>
                    <a:pt x="981" y="1"/>
                    <a:pt x="941" y="11"/>
                    <a:pt x="906" y="33"/>
                  </a:cubicBezTo>
                  <a:cubicBezTo>
                    <a:pt x="823" y="93"/>
                    <a:pt x="787" y="224"/>
                    <a:pt x="846" y="307"/>
                  </a:cubicBezTo>
                  <a:cubicBezTo>
                    <a:pt x="870" y="343"/>
                    <a:pt x="1977" y="2129"/>
                    <a:pt x="1977" y="4093"/>
                  </a:cubicBezTo>
                  <a:cubicBezTo>
                    <a:pt x="1977" y="6022"/>
                    <a:pt x="1656" y="7510"/>
                    <a:pt x="834" y="9237"/>
                  </a:cubicBezTo>
                  <a:cubicBezTo>
                    <a:pt x="49" y="10927"/>
                    <a:pt x="13" y="12154"/>
                    <a:pt x="13" y="12201"/>
                  </a:cubicBezTo>
                  <a:cubicBezTo>
                    <a:pt x="1" y="12320"/>
                    <a:pt x="96" y="12416"/>
                    <a:pt x="215" y="12416"/>
                  </a:cubicBezTo>
                  <a:cubicBezTo>
                    <a:pt x="311" y="12416"/>
                    <a:pt x="406" y="12320"/>
                    <a:pt x="418" y="12190"/>
                  </a:cubicBezTo>
                  <a:cubicBezTo>
                    <a:pt x="418" y="12178"/>
                    <a:pt x="453" y="10987"/>
                    <a:pt x="1204" y="9392"/>
                  </a:cubicBezTo>
                  <a:cubicBezTo>
                    <a:pt x="2037" y="7606"/>
                    <a:pt x="2382" y="6070"/>
                    <a:pt x="2382" y="4081"/>
                  </a:cubicBezTo>
                  <a:cubicBezTo>
                    <a:pt x="2382" y="1998"/>
                    <a:pt x="1239" y="164"/>
                    <a:pt x="1192" y="93"/>
                  </a:cubicBezTo>
                  <a:cubicBezTo>
                    <a:pt x="1154" y="32"/>
                    <a:pt x="1088" y="1"/>
                    <a:pt x="10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4584971" y="2844295"/>
              <a:ext cx="240478" cy="249152"/>
            </a:xfrm>
            <a:custGeom>
              <a:avLst/>
              <a:gdLst/>
              <a:ahLst/>
              <a:cxnLst/>
              <a:rect l="l" t="t" r="r" b="b"/>
              <a:pathLst>
                <a:path w="7763" h="8043" extrusionOk="0">
                  <a:moveTo>
                    <a:pt x="234" y="1"/>
                  </a:moveTo>
                  <a:cubicBezTo>
                    <a:pt x="198" y="1"/>
                    <a:pt x="163" y="10"/>
                    <a:pt x="131" y="30"/>
                  </a:cubicBezTo>
                  <a:cubicBezTo>
                    <a:pt x="48" y="65"/>
                    <a:pt x="0" y="208"/>
                    <a:pt x="60" y="292"/>
                  </a:cubicBezTo>
                  <a:cubicBezTo>
                    <a:pt x="71" y="327"/>
                    <a:pt x="1334" y="2590"/>
                    <a:pt x="2560" y="4149"/>
                  </a:cubicBezTo>
                  <a:cubicBezTo>
                    <a:pt x="4358" y="6471"/>
                    <a:pt x="7346" y="7971"/>
                    <a:pt x="7465" y="8031"/>
                  </a:cubicBezTo>
                  <a:cubicBezTo>
                    <a:pt x="7501" y="8043"/>
                    <a:pt x="7525" y="8043"/>
                    <a:pt x="7561" y="8043"/>
                  </a:cubicBezTo>
                  <a:cubicBezTo>
                    <a:pt x="7632" y="8043"/>
                    <a:pt x="7703" y="8007"/>
                    <a:pt x="7727" y="7924"/>
                  </a:cubicBezTo>
                  <a:cubicBezTo>
                    <a:pt x="7763" y="7828"/>
                    <a:pt x="7739" y="7709"/>
                    <a:pt x="7632" y="7662"/>
                  </a:cubicBezTo>
                  <a:cubicBezTo>
                    <a:pt x="7608" y="7650"/>
                    <a:pt x="4608" y="6138"/>
                    <a:pt x="2869" y="3899"/>
                  </a:cubicBezTo>
                  <a:cubicBezTo>
                    <a:pt x="1667" y="2351"/>
                    <a:pt x="417" y="125"/>
                    <a:pt x="405" y="101"/>
                  </a:cubicBezTo>
                  <a:cubicBezTo>
                    <a:pt x="373" y="38"/>
                    <a:pt x="304" y="1"/>
                    <a:pt x="2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193632" y="3457464"/>
              <a:ext cx="812540" cy="570637"/>
            </a:xfrm>
            <a:custGeom>
              <a:avLst/>
              <a:gdLst/>
              <a:ahLst/>
              <a:cxnLst/>
              <a:rect l="l" t="t" r="r" b="b"/>
              <a:pathLst>
                <a:path w="26230" h="18421" extrusionOk="0">
                  <a:moveTo>
                    <a:pt x="18955" y="0"/>
                  </a:moveTo>
                  <a:lnTo>
                    <a:pt x="18955" y="0"/>
                  </a:lnTo>
                  <a:cubicBezTo>
                    <a:pt x="17457" y="1620"/>
                    <a:pt x="15442" y="3374"/>
                    <a:pt x="13710" y="3374"/>
                  </a:cubicBezTo>
                  <a:cubicBezTo>
                    <a:pt x="13584" y="3374"/>
                    <a:pt x="13459" y="3365"/>
                    <a:pt x="13336" y="3346"/>
                  </a:cubicBezTo>
                  <a:cubicBezTo>
                    <a:pt x="12062" y="3131"/>
                    <a:pt x="10799" y="2512"/>
                    <a:pt x="9668" y="1679"/>
                  </a:cubicBezTo>
                  <a:lnTo>
                    <a:pt x="9668" y="1679"/>
                  </a:lnTo>
                  <a:cubicBezTo>
                    <a:pt x="9716" y="3774"/>
                    <a:pt x="9716" y="8072"/>
                    <a:pt x="8990" y="9727"/>
                  </a:cubicBezTo>
                  <a:cubicBezTo>
                    <a:pt x="8013" y="11966"/>
                    <a:pt x="1" y="13097"/>
                    <a:pt x="1" y="13097"/>
                  </a:cubicBezTo>
                  <a:cubicBezTo>
                    <a:pt x="1" y="13097"/>
                    <a:pt x="5954" y="17716"/>
                    <a:pt x="13728" y="18371"/>
                  </a:cubicBezTo>
                  <a:cubicBezTo>
                    <a:pt x="14135" y="18405"/>
                    <a:pt x="14533" y="18421"/>
                    <a:pt x="14923" y="18421"/>
                  </a:cubicBezTo>
                  <a:cubicBezTo>
                    <a:pt x="21995" y="18421"/>
                    <a:pt x="26230" y="13180"/>
                    <a:pt x="26230" y="13180"/>
                  </a:cubicBezTo>
                  <a:cubicBezTo>
                    <a:pt x="26230" y="13180"/>
                    <a:pt x="20277" y="12930"/>
                    <a:pt x="18812" y="9727"/>
                  </a:cubicBezTo>
                  <a:cubicBezTo>
                    <a:pt x="18098" y="8180"/>
                    <a:pt x="18634" y="2691"/>
                    <a:pt x="18955" y="0"/>
                  </a:cubicBezTo>
                  <a:close/>
                </a:path>
              </a:pathLst>
            </a:custGeom>
            <a:solidFill>
              <a:srgbClr val="F2CA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3513521" y="3570624"/>
              <a:ext cx="437093" cy="912938"/>
            </a:xfrm>
            <a:custGeom>
              <a:avLst/>
              <a:gdLst/>
              <a:ahLst/>
              <a:cxnLst/>
              <a:rect l="l" t="t" r="r" b="b"/>
              <a:pathLst>
                <a:path w="14110" h="29471" extrusionOk="0">
                  <a:moveTo>
                    <a:pt x="6358" y="0"/>
                  </a:moveTo>
                  <a:cubicBezTo>
                    <a:pt x="6137" y="0"/>
                    <a:pt x="5903" y="24"/>
                    <a:pt x="5656" y="74"/>
                  </a:cubicBezTo>
                  <a:cubicBezTo>
                    <a:pt x="1917" y="836"/>
                    <a:pt x="0" y="9599"/>
                    <a:pt x="2263" y="16314"/>
                  </a:cubicBezTo>
                  <a:cubicBezTo>
                    <a:pt x="4525" y="23029"/>
                    <a:pt x="10442" y="27815"/>
                    <a:pt x="10442" y="27815"/>
                  </a:cubicBezTo>
                  <a:cubicBezTo>
                    <a:pt x="12371" y="29220"/>
                    <a:pt x="14109" y="29470"/>
                    <a:pt x="14109" y="29470"/>
                  </a:cubicBezTo>
                  <a:lnTo>
                    <a:pt x="12704" y="27256"/>
                  </a:lnTo>
                  <a:cubicBezTo>
                    <a:pt x="11323" y="25041"/>
                    <a:pt x="10883" y="13349"/>
                    <a:pt x="10442" y="8920"/>
                  </a:cubicBezTo>
                  <a:cubicBezTo>
                    <a:pt x="10042" y="4772"/>
                    <a:pt x="9486" y="0"/>
                    <a:pt x="6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3602396" y="3573629"/>
              <a:ext cx="348218" cy="910305"/>
            </a:xfrm>
            <a:custGeom>
              <a:avLst/>
              <a:gdLst/>
              <a:ahLst/>
              <a:cxnLst/>
              <a:rect l="l" t="t" r="r" b="b"/>
              <a:pathLst>
                <a:path w="11241" h="29386" fill="none" extrusionOk="0">
                  <a:moveTo>
                    <a:pt x="2787" y="0"/>
                  </a:moveTo>
                  <a:cubicBezTo>
                    <a:pt x="2787" y="0"/>
                    <a:pt x="1" y="19717"/>
                    <a:pt x="11240" y="29385"/>
                  </a:cubicBez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3563302" y="3770956"/>
              <a:ext cx="129858" cy="178183"/>
            </a:xfrm>
            <a:custGeom>
              <a:avLst/>
              <a:gdLst/>
              <a:ahLst/>
              <a:cxnLst/>
              <a:rect l="l" t="t" r="r" b="b"/>
              <a:pathLst>
                <a:path w="4192" h="5752" fill="none" extrusionOk="0">
                  <a:moveTo>
                    <a:pt x="1" y="0"/>
                  </a:moveTo>
                  <a:lnTo>
                    <a:pt x="4192" y="5751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718221" y="3846944"/>
              <a:ext cx="118799" cy="232362"/>
            </a:xfrm>
            <a:custGeom>
              <a:avLst/>
              <a:gdLst/>
              <a:ahLst/>
              <a:cxnLst/>
              <a:rect l="l" t="t" r="r" b="b"/>
              <a:pathLst>
                <a:path w="3835" h="7501" fill="none" extrusionOk="0">
                  <a:moveTo>
                    <a:pt x="0" y="7501"/>
                  </a:moveTo>
                  <a:lnTo>
                    <a:pt x="3834" y="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615685" y="4154519"/>
              <a:ext cx="174125" cy="119914"/>
            </a:xfrm>
            <a:custGeom>
              <a:avLst/>
              <a:gdLst/>
              <a:ahLst/>
              <a:cxnLst/>
              <a:rect l="l" t="t" r="r" b="b"/>
              <a:pathLst>
                <a:path w="5621" h="3871" fill="none" extrusionOk="0">
                  <a:moveTo>
                    <a:pt x="0" y="1"/>
                  </a:moveTo>
                  <a:lnTo>
                    <a:pt x="5620" y="3870"/>
                  </a:lnTo>
                </a:path>
              </a:pathLst>
            </a:custGeom>
            <a:noFill/>
            <a:ln w="3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620858" y="3862959"/>
              <a:ext cx="1947060" cy="1050013"/>
            </a:xfrm>
            <a:custGeom>
              <a:avLst/>
              <a:gdLst/>
              <a:ahLst/>
              <a:cxnLst/>
              <a:rect l="l" t="t" r="r" b="b"/>
              <a:pathLst>
                <a:path w="62854" h="33896" extrusionOk="0">
                  <a:moveTo>
                    <a:pt x="18242" y="1"/>
                  </a:moveTo>
                  <a:cubicBezTo>
                    <a:pt x="17215" y="1"/>
                    <a:pt x="13256" y="259"/>
                    <a:pt x="10990" y="4091"/>
                  </a:cubicBezTo>
                  <a:cubicBezTo>
                    <a:pt x="8370" y="8544"/>
                    <a:pt x="3322" y="19962"/>
                    <a:pt x="1655" y="25796"/>
                  </a:cubicBezTo>
                  <a:cubicBezTo>
                    <a:pt x="0" y="31630"/>
                    <a:pt x="4965" y="33547"/>
                    <a:pt x="12275" y="33547"/>
                  </a:cubicBezTo>
                  <a:cubicBezTo>
                    <a:pt x="17157" y="33547"/>
                    <a:pt x="32617" y="33896"/>
                    <a:pt x="43647" y="33896"/>
                  </a:cubicBezTo>
                  <a:cubicBezTo>
                    <a:pt x="49162" y="33896"/>
                    <a:pt x="53570" y="33809"/>
                    <a:pt x="54995" y="33547"/>
                  </a:cubicBezTo>
                  <a:cubicBezTo>
                    <a:pt x="59269" y="32761"/>
                    <a:pt x="62139" y="32939"/>
                    <a:pt x="62496" y="28665"/>
                  </a:cubicBezTo>
                  <a:cubicBezTo>
                    <a:pt x="62853" y="24415"/>
                    <a:pt x="54650" y="6531"/>
                    <a:pt x="53793" y="4436"/>
                  </a:cubicBezTo>
                  <a:cubicBezTo>
                    <a:pt x="52942" y="2413"/>
                    <a:pt x="49263" y="69"/>
                    <a:pt x="45164" y="69"/>
                  </a:cubicBezTo>
                  <a:cubicBezTo>
                    <a:pt x="45017" y="69"/>
                    <a:pt x="44869" y="72"/>
                    <a:pt x="44720" y="78"/>
                  </a:cubicBezTo>
                  <a:cubicBezTo>
                    <a:pt x="44720" y="78"/>
                    <a:pt x="40495" y="5319"/>
                    <a:pt x="33415" y="5319"/>
                  </a:cubicBezTo>
                  <a:cubicBezTo>
                    <a:pt x="33025" y="5319"/>
                    <a:pt x="32626" y="5303"/>
                    <a:pt x="32218" y="5269"/>
                  </a:cubicBezTo>
                  <a:cubicBezTo>
                    <a:pt x="24444" y="4626"/>
                    <a:pt x="18491" y="7"/>
                    <a:pt x="18491" y="7"/>
                  </a:cubicBezTo>
                  <a:cubicBezTo>
                    <a:pt x="18491" y="7"/>
                    <a:pt x="18402" y="1"/>
                    <a:pt x="18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4026199" y="4373251"/>
              <a:ext cx="1136379" cy="279882"/>
            </a:xfrm>
            <a:custGeom>
              <a:avLst/>
              <a:gdLst/>
              <a:ahLst/>
              <a:cxnLst/>
              <a:rect l="l" t="t" r="r" b="b"/>
              <a:pathLst>
                <a:path w="36684" h="9035" extrusionOk="0">
                  <a:moveTo>
                    <a:pt x="0" y="0"/>
                  </a:moveTo>
                  <a:lnTo>
                    <a:pt x="976" y="7108"/>
                  </a:lnTo>
                  <a:lnTo>
                    <a:pt x="3608" y="7823"/>
                  </a:lnTo>
                  <a:cubicBezTo>
                    <a:pt x="3608" y="7823"/>
                    <a:pt x="14348" y="9034"/>
                    <a:pt x="21478" y="9034"/>
                  </a:cubicBezTo>
                  <a:cubicBezTo>
                    <a:pt x="23316" y="9034"/>
                    <a:pt x="24914" y="8954"/>
                    <a:pt x="26027" y="8751"/>
                  </a:cubicBezTo>
                  <a:cubicBezTo>
                    <a:pt x="31444" y="7775"/>
                    <a:pt x="36278" y="6251"/>
                    <a:pt x="36278" y="6251"/>
                  </a:cubicBezTo>
                  <a:lnTo>
                    <a:pt x="36683" y="1357"/>
                  </a:lnTo>
                  <a:lnTo>
                    <a:pt x="36683" y="1357"/>
                  </a:lnTo>
                  <a:cubicBezTo>
                    <a:pt x="36683" y="1358"/>
                    <a:pt x="31563" y="8017"/>
                    <a:pt x="20765" y="8017"/>
                  </a:cubicBezTo>
                  <a:cubicBezTo>
                    <a:pt x="20167" y="8017"/>
                    <a:pt x="19552" y="7997"/>
                    <a:pt x="18919" y="7954"/>
                  </a:cubicBezTo>
                  <a:cubicBezTo>
                    <a:pt x="6823" y="713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F5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3779432" y="4555058"/>
              <a:ext cx="359649" cy="64588"/>
            </a:xfrm>
            <a:custGeom>
              <a:avLst/>
              <a:gdLst/>
              <a:ahLst/>
              <a:cxnLst/>
              <a:rect l="l" t="t" r="r" b="b"/>
              <a:pathLst>
                <a:path w="11610" h="2085" extrusionOk="0">
                  <a:moveTo>
                    <a:pt x="4621" y="0"/>
                  </a:moveTo>
                  <a:cubicBezTo>
                    <a:pt x="2066" y="0"/>
                    <a:pt x="174" y="1672"/>
                    <a:pt x="96" y="1739"/>
                  </a:cubicBezTo>
                  <a:cubicBezTo>
                    <a:pt x="13" y="1811"/>
                    <a:pt x="1" y="1930"/>
                    <a:pt x="72" y="2025"/>
                  </a:cubicBezTo>
                  <a:cubicBezTo>
                    <a:pt x="117" y="2064"/>
                    <a:pt x="173" y="2085"/>
                    <a:pt x="228" y="2085"/>
                  </a:cubicBezTo>
                  <a:cubicBezTo>
                    <a:pt x="274" y="2085"/>
                    <a:pt x="320" y="2070"/>
                    <a:pt x="358" y="2037"/>
                  </a:cubicBezTo>
                  <a:cubicBezTo>
                    <a:pt x="369" y="2015"/>
                    <a:pt x="2208" y="394"/>
                    <a:pt x="4613" y="394"/>
                  </a:cubicBezTo>
                  <a:cubicBezTo>
                    <a:pt x="4776" y="394"/>
                    <a:pt x="4941" y="402"/>
                    <a:pt x="5109" y="418"/>
                  </a:cubicBezTo>
                  <a:cubicBezTo>
                    <a:pt x="7787" y="668"/>
                    <a:pt x="11264" y="2049"/>
                    <a:pt x="11300" y="2073"/>
                  </a:cubicBezTo>
                  <a:cubicBezTo>
                    <a:pt x="11324" y="2085"/>
                    <a:pt x="11347" y="2085"/>
                    <a:pt x="11371" y="2085"/>
                  </a:cubicBezTo>
                  <a:cubicBezTo>
                    <a:pt x="11467" y="2085"/>
                    <a:pt x="11538" y="2025"/>
                    <a:pt x="11562" y="1977"/>
                  </a:cubicBezTo>
                  <a:cubicBezTo>
                    <a:pt x="11609" y="1870"/>
                    <a:pt x="11562" y="1751"/>
                    <a:pt x="11467" y="1715"/>
                  </a:cubicBezTo>
                  <a:cubicBezTo>
                    <a:pt x="11419" y="1692"/>
                    <a:pt x="7895" y="299"/>
                    <a:pt x="5156" y="25"/>
                  </a:cubicBezTo>
                  <a:cubicBezTo>
                    <a:pt x="4975" y="8"/>
                    <a:pt x="4796" y="0"/>
                    <a:pt x="46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3882339" y="4489975"/>
              <a:ext cx="99624" cy="83206"/>
            </a:xfrm>
            <a:custGeom>
              <a:avLst/>
              <a:gdLst/>
              <a:ahLst/>
              <a:cxnLst/>
              <a:rect l="l" t="t" r="r" b="b"/>
              <a:pathLst>
                <a:path w="3216" h="2686" extrusionOk="0">
                  <a:moveTo>
                    <a:pt x="240" y="1"/>
                  </a:moveTo>
                  <a:cubicBezTo>
                    <a:pt x="169" y="1"/>
                    <a:pt x="99" y="35"/>
                    <a:pt x="60" y="90"/>
                  </a:cubicBezTo>
                  <a:cubicBezTo>
                    <a:pt x="1" y="185"/>
                    <a:pt x="24" y="316"/>
                    <a:pt x="120" y="376"/>
                  </a:cubicBezTo>
                  <a:cubicBezTo>
                    <a:pt x="132" y="387"/>
                    <a:pt x="1679" y="1447"/>
                    <a:pt x="2870" y="2614"/>
                  </a:cubicBezTo>
                  <a:cubicBezTo>
                    <a:pt x="2906" y="2662"/>
                    <a:pt x="2965" y="2685"/>
                    <a:pt x="3001" y="2685"/>
                  </a:cubicBezTo>
                  <a:cubicBezTo>
                    <a:pt x="3061" y="2685"/>
                    <a:pt x="3108" y="2662"/>
                    <a:pt x="3144" y="2602"/>
                  </a:cubicBezTo>
                  <a:cubicBezTo>
                    <a:pt x="3215" y="2531"/>
                    <a:pt x="3215" y="2400"/>
                    <a:pt x="3144" y="2316"/>
                  </a:cubicBezTo>
                  <a:cubicBezTo>
                    <a:pt x="1929" y="1114"/>
                    <a:pt x="358" y="42"/>
                    <a:pt x="346" y="30"/>
                  </a:cubicBezTo>
                  <a:cubicBezTo>
                    <a:pt x="313" y="10"/>
                    <a:pt x="277" y="1"/>
                    <a:pt x="2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4016968" y="4346642"/>
              <a:ext cx="45754" cy="246829"/>
            </a:xfrm>
            <a:custGeom>
              <a:avLst/>
              <a:gdLst/>
              <a:ahLst/>
              <a:cxnLst/>
              <a:rect l="l" t="t" r="r" b="b"/>
              <a:pathLst>
                <a:path w="1477" h="7968" extrusionOk="0">
                  <a:moveTo>
                    <a:pt x="202" y="1"/>
                  </a:moveTo>
                  <a:cubicBezTo>
                    <a:pt x="195" y="1"/>
                    <a:pt x="187" y="1"/>
                    <a:pt x="179" y="2"/>
                  </a:cubicBezTo>
                  <a:cubicBezTo>
                    <a:pt x="72" y="14"/>
                    <a:pt x="0" y="121"/>
                    <a:pt x="12" y="228"/>
                  </a:cubicBezTo>
                  <a:lnTo>
                    <a:pt x="1072" y="7789"/>
                  </a:lnTo>
                  <a:cubicBezTo>
                    <a:pt x="1084" y="7884"/>
                    <a:pt x="1155" y="7967"/>
                    <a:pt x="1262" y="7967"/>
                  </a:cubicBezTo>
                  <a:cubicBezTo>
                    <a:pt x="1262" y="7967"/>
                    <a:pt x="1274" y="7967"/>
                    <a:pt x="1298" y="7943"/>
                  </a:cubicBezTo>
                  <a:cubicBezTo>
                    <a:pt x="1393" y="7931"/>
                    <a:pt x="1477" y="7824"/>
                    <a:pt x="1453" y="7729"/>
                  </a:cubicBezTo>
                  <a:lnTo>
                    <a:pt x="405" y="169"/>
                  </a:lnTo>
                  <a:cubicBezTo>
                    <a:pt x="383" y="69"/>
                    <a:pt x="300" y="1"/>
                    <a:pt x="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086559" y="4542234"/>
              <a:ext cx="291777" cy="51237"/>
            </a:xfrm>
            <a:custGeom>
              <a:avLst/>
              <a:gdLst/>
              <a:ahLst/>
              <a:cxnLst/>
              <a:rect l="l" t="t" r="r" b="b"/>
              <a:pathLst>
                <a:path w="9419" h="1654" extrusionOk="0">
                  <a:moveTo>
                    <a:pt x="5405" y="0"/>
                  </a:moveTo>
                  <a:cubicBezTo>
                    <a:pt x="2775" y="0"/>
                    <a:pt x="288" y="1182"/>
                    <a:pt x="132" y="1260"/>
                  </a:cubicBezTo>
                  <a:cubicBezTo>
                    <a:pt x="48" y="1308"/>
                    <a:pt x="1" y="1427"/>
                    <a:pt x="48" y="1534"/>
                  </a:cubicBezTo>
                  <a:cubicBezTo>
                    <a:pt x="72" y="1606"/>
                    <a:pt x="143" y="1653"/>
                    <a:pt x="227" y="1653"/>
                  </a:cubicBezTo>
                  <a:cubicBezTo>
                    <a:pt x="251" y="1653"/>
                    <a:pt x="286" y="1629"/>
                    <a:pt x="310" y="1629"/>
                  </a:cubicBezTo>
                  <a:cubicBezTo>
                    <a:pt x="350" y="1614"/>
                    <a:pt x="2849" y="421"/>
                    <a:pt x="5434" y="421"/>
                  </a:cubicBezTo>
                  <a:cubicBezTo>
                    <a:pt x="6724" y="421"/>
                    <a:pt x="8035" y="718"/>
                    <a:pt x="9073" y="1606"/>
                  </a:cubicBezTo>
                  <a:cubicBezTo>
                    <a:pt x="9115" y="1632"/>
                    <a:pt x="9162" y="1647"/>
                    <a:pt x="9207" y="1647"/>
                  </a:cubicBezTo>
                  <a:cubicBezTo>
                    <a:pt x="9264" y="1647"/>
                    <a:pt x="9319" y="1623"/>
                    <a:pt x="9359" y="1570"/>
                  </a:cubicBezTo>
                  <a:cubicBezTo>
                    <a:pt x="9418" y="1487"/>
                    <a:pt x="9418" y="1367"/>
                    <a:pt x="9335" y="1296"/>
                  </a:cubicBezTo>
                  <a:cubicBezTo>
                    <a:pt x="8195" y="323"/>
                    <a:pt x="6780" y="0"/>
                    <a:pt x="5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143743" y="4372880"/>
              <a:ext cx="22149" cy="194012"/>
            </a:xfrm>
            <a:custGeom>
              <a:avLst/>
              <a:gdLst/>
              <a:ahLst/>
              <a:cxnLst/>
              <a:rect l="l" t="t" r="r" b="b"/>
              <a:pathLst>
                <a:path w="715" h="6263" extrusionOk="0">
                  <a:moveTo>
                    <a:pt x="500" y="0"/>
                  </a:moveTo>
                  <a:cubicBezTo>
                    <a:pt x="405" y="0"/>
                    <a:pt x="310" y="96"/>
                    <a:pt x="310" y="191"/>
                  </a:cubicBezTo>
                  <a:lnTo>
                    <a:pt x="12" y="6061"/>
                  </a:lnTo>
                  <a:cubicBezTo>
                    <a:pt x="0" y="6168"/>
                    <a:pt x="83" y="6263"/>
                    <a:pt x="202" y="6263"/>
                  </a:cubicBezTo>
                  <a:cubicBezTo>
                    <a:pt x="310" y="6263"/>
                    <a:pt x="405" y="6180"/>
                    <a:pt x="417" y="6072"/>
                  </a:cubicBezTo>
                  <a:lnTo>
                    <a:pt x="714" y="215"/>
                  </a:lnTo>
                  <a:cubicBezTo>
                    <a:pt x="714" y="107"/>
                    <a:pt x="619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186895" y="4451810"/>
              <a:ext cx="132801" cy="103279"/>
            </a:xfrm>
            <a:custGeom>
              <a:avLst/>
              <a:gdLst/>
              <a:ahLst/>
              <a:cxnLst/>
              <a:rect l="l" t="t" r="r" b="b"/>
              <a:pathLst>
                <a:path w="4287" h="3334" extrusionOk="0">
                  <a:moveTo>
                    <a:pt x="4077" y="1"/>
                  </a:moveTo>
                  <a:cubicBezTo>
                    <a:pt x="4055" y="1"/>
                    <a:pt x="4033" y="4"/>
                    <a:pt x="4012" y="12"/>
                  </a:cubicBezTo>
                  <a:cubicBezTo>
                    <a:pt x="2012" y="679"/>
                    <a:pt x="143" y="2917"/>
                    <a:pt x="60" y="3001"/>
                  </a:cubicBezTo>
                  <a:cubicBezTo>
                    <a:pt x="0" y="3096"/>
                    <a:pt x="0" y="3215"/>
                    <a:pt x="95" y="3286"/>
                  </a:cubicBezTo>
                  <a:cubicBezTo>
                    <a:pt x="143" y="3322"/>
                    <a:pt x="179" y="3334"/>
                    <a:pt x="226" y="3334"/>
                  </a:cubicBezTo>
                  <a:cubicBezTo>
                    <a:pt x="286" y="3334"/>
                    <a:pt x="333" y="3298"/>
                    <a:pt x="357" y="3251"/>
                  </a:cubicBezTo>
                  <a:cubicBezTo>
                    <a:pt x="381" y="3239"/>
                    <a:pt x="2238" y="1024"/>
                    <a:pt x="4132" y="393"/>
                  </a:cubicBezTo>
                  <a:cubicBezTo>
                    <a:pt x="4251" y="369"/>
                    <a:pt x="4286" y="250"/>
                    <a:pt x="4262" y="143"/>
                  </a:cubicBezTo>
                  <a:cubicBezTo>
                    <a:pt x="4235" y="50"/>
                    <a:pt x="4156" y="1"/>
                    <a:pt x="40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4493123" y="3457464"/>
              <a:ext cx="287719" cy="137881"/>
            </a:xfrm>
            <a:custGeom>
              <a:avLst/>
              <a:gdLst/>
              <a:ahLst/>
              <a:cxnLst/>
              <a:rect l="l" t="t" r="r" b="b"/>
              <a:pathLst>
                <a:path w="9288" h="4451" extrusionOk="0">
                  <a:moveTo>
                    <a:pt x="9287" y="0"/>
                  </a:moveTo>
                  <a:lnTo>
                    <a:pt x="9287" y="0"/>
                  </a:lnTo>
                  <a:cubicBezTo>
                    <a:pt x="7789" y="1620"/>
                    <a:pt x="5774" y="3374"/>
                    <a:pt x="4042" y="3374"/>
                  </a:cubicBezTo>
                  <a:cubicBezTo>
                    <a:pt x="3916" y="3374"/>
                    <a:pt x="3791" y="3365"/>
                    <a:pt x="3668" y="3346"/>
                  </a:cubicBezTo>
                  <a:cubicBezTo>
                    <a:pt x="2394" y="3131"/>
                    <a:pt x="1131" y="2512"/>
                    <a:pt x="0" y="1679"/>
                  </a:cubicBezTo>
                  <a:lnTo>
                    <a:pt x="0" y="1679"/>
                  </a:lnTo>
                  <a:cubicBezTo>
                    <a:pt x="1" y="1679"/>
                    <a:pt x="3310" y="4451"/>
                    <a:pt x="6910" y="4451"/>
                  </a:cubicBezTo>
                  <a:cubicBezTo>
                    <a:pt x="7564" y="4451"/>
                    <a:pt x="8228" y="4359"/>
                    <a:pt x="8882" y="4143"/>
                  </a:cubicBezTo>
                  <a:cubicBezTo>
                    <a:pt x="8990" y="2596"/>
                    <a:pt x="9156" y="1084"/>
                    <a:pt x="92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4363668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1" y="1524"/>
                    <a:pt x="3001" y="977"/>
                  </a:cubicBezTo>
                  <a:cubicBezTo>
                    <a:pt x="3001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3620858" y="4566520"/>
              <a:ext cx="1937828" cy="347010"/>
            </a:xfrm>
            <a:custGeom>
              <a:avLst/>
              <a:gdLst/>
              <a:ahLst/>
              <a:cxnLst/>
              <a:rect l="l" t="t" r="r" b="b"/>
              <a:pathLst>
                <a:path w="62556" h="11202" extrusionOk="0">
                  <a:moveTo>
                    <a:pt x="2655" y="0"/>
                  </a:moveTo>
                  <a:cubicBezTo>
                    <a:pt x="2250" y="1131"/>
                    <a:pt x="1905" y="2179"/>
                    <a:pt x="1655" y="3096"/>
                  </a:cubicBezTo>
                  <a:cubicBezTo>
                    <a:pt x="0" y="8930"/>
                    <a:pt x="4965" y="10847"/>
                    <a:pt x="12275" y="10847"/>
                  </a:cubicBezTo>
                  <a:cubicBezTo>
                    <a:pt x="17157" y="10847"/>
                    <a:pt x="32617" y="11201"/>
                    <a:pt x="43647" y="11201"/>
                  </a:cubicBezTo>
                  <a:cubicBezTo>
                    <a:pt x="49162" y="11201"/>
                    <a:pt x="53570" y="11113"/>
                    <a:pt x="54995" y="10847"/>
                  </a:cubicBezTo>
                  <a:cubicBezTo>
                    <a:pt x="59269" y="10061"/>
                    <a:pt x="62139" y="10239"/>
                    <a:pt x="62496" y="5965"/>
                  </a:cubicBezTo>
                  <a:cubicBezTo>
                    <a:pt x="62556" y="5179"/>
                    <a:pt x="62329" y="3929"/>
                    <a:pt x="61913" y="2417"/>
                  </a:cubicBezTo>
                  <a:cubicBezTo>
                    <a:pt x="61091" y="4513"/>
                    <a:pt x="59448" y="7382"/>
                    <a:pt x="56317" y="8227"/>
                  </a:cubicBezTo>
                  <a:cubicBezTo>
                    <a:pt x="53729" y="8939"/>
                    <a:pt x="42122" y="9400"/>
                    <a:pt x="30686" y="9400"/>
                  </a:cubicBezTo>
                  <a:cubicBezTo>
                    <a:pt x="19551" y="9400"/>
                    <a:pt x="8577" y="8963"/>
                    <a:pt x="6251" y="7894"/>
                  </a:cubicBezTo>
                  <a:cubicBezTo>
                    <a:pt x="3846" y="6775"/>
                    <a:pt x="2953" y="3215"/>
                    <a:pt x="26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4734345" y="3255335"/>
              <a:ext cx="92963" cy="60871"/>
            </a:xfrm>
            <a:custGeom>
              <a:avLst/>
              <a:gdLst/>
              <a:ahLst/>
              <a:cxnLst/>
              <a:rect l="l" t="t" r="r" b="b"/>
              <a:pathLst>
                <a:path w="3001" h="1965" extrusionOk="0">
                  <a:moveTo>
                    <a:pt x="1500" y="0"/>
                  </a:moveTo>
                  <a:cubicBezTo>
                    <a:pt x="667" y="0"/>
                    <a:pt x="0" y="441"/>
                    <a:pt x="0" y="977"/>
                  </a:cubicBezTo>
                  <a:cubicBezTo>
                    <a:pt x="0" y="1524"/>
                    <a:pt x="667" y="1965"/>
                    <a:pt x="1500" y="1965"/>
                  </a:cubicBezTo>
                  <a:cubicBezTo>
                    <a:pt x="2334" y="1965"/>
                    <a:pt x="3000" y="1524"/>
                    <a:pt x="3000" y="977"/>
                  </a:cubicBezTo>
                  <a:cubicBezTo>
                    <a:pt x="3000" y="441"/>
                    <a:pt x="2334" y="0"/>
                    <a:pt x="1500" y="0"/>
                  </a:cubicBezTo>
                  <a:close/>
                </a:path>
              </a:pathLst>
            </a:custGeom>
            <a:solidFill>
              <a:srgbClr val="DF7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4093327" y="4335614"/>
              <a:ext cx="1037158" cy="618187"/>
            </a:xfrm>
            <a:custGeom>
              <a:avLst/>
              <a:gdLst/>
              <a:ahLst/>
              <a:cxnLst/>
              <a:rect l="l" t="t" r="r" b="b"/>
              <a:pathLst>
                <a:path w="33481" h="19956" extrusionOk="0">
                  <a:moveTo>
                    <a:pt x="0" y="1"/>
                  </a:moveTo>
                  <a:lnTo>
                    <a:pt x="2750" y="19956"/>
                  </a:lnTo>
                  <a:lnTo>
                    <a:pt x="30563" y="19956"/>
                  </a:lnTo>
                  <a:lnTo>
                    <a:pt x="33480" y="1"/>
                  </a:lnTo>
                  <a:close/>
                </a:path>
              </a:pathLst>
            </a:custGeom>
            <a:solidFill>
              <a:srgbClr val="EAE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4093327" y="4302437"/>
              <a:ext cx="1037158" cy="33208"/>
            </a:xfrm>
            <a:custGeom>
              <a:avLst/>
              <a:gdLst/>
              <a:ahLst/>
              <a:cxnLst/>
              <a:rect l="l" t="t" r="r" b="b"/>
              <a:pathLst>
                <a:path w="33481" h="1072" extrusionOk="0">
                  <a:moveTo>
                    <a:pt x="619" y="0"/>
                  </a:moveTo>
                  <a:lnTo>
                    <a:pt x="0" y="1072"/>
                  </a:lnTo>
                  <a:lnTo>
                    <a:pt x="33480" y="1072"/>
                  </a:lnTo>
                  <a:lnTo>
                    <a:pt x="330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4507496" y="4570578"/>
              <a:ext cx="184440" cy="18444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2977" y="0"/>
                  </a:moveTo>
                  <a:cubicBezTo>
                    <a:pt x="1334" y="0"/>
                    <a:pt x="1" y="1334"/>
                    <a:pt x="1" y="2977"/>
                  </a:cubicBezTo>
                  <a:cubicBezTo>
                    <a:pt x="1" y="4620"/>
                    <a:pt x="1334" y="5953"/>
                    <a:pt x="2977" y="5953"/>
                  </a:cubicBezTo>
                  <a:cubicBezTo>
                    <a:pt x="4620" y="5953"/>
                    <a:pt x="5954" y="4620"/>
                    <a:pt x="5954" y="2977"/>
                  </a:cubicBezTo>
                  <a:cubicBezTo>
                    <a:pt x="5954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55" name="Google Shape;655;p21"/>
          <p:cNvSpPr txBox="1">
            <a:spLocks noGrp="1"/>
          </p:cNvSpPr>
          <p:nvPr>
            <p:ph type="title"/>
          </p:nvPr>
        </p:nvSpPr>
        <p:spPr>
          <a:xfrm>
            <a:off x="453882" y="6946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Fonctionnalités principales </a:t>
            </a:r>
            <a:endParaRPr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BF6E9EF-4DA9-3B68-B3CF-A3CBEEA0238C}"/>
              </a:ext>
            </a:extLst>
          </p:cNvPr>
          <p:cNvSpPr txBox="1"/>
          <p:nvPr/>
        </p:nvSpPr>
        <p:spPr>
          <a:xfrm>
            <a:off x="846029" y="1576927"/>
            <a:ext cx="13800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Connexion et authentification utilisateur</a:t>
            </a:r>
            <a:endParaRPr lang="fr-FR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A2813BF-BC7E-3B71-E84A-A2D11A260349}"/>
              </a:ext>
            </a:extLst>
          </p:cNvPr>
          <p:cNvSpPr txBox="1"/>
          <p:nvPr/>
        </p:nvSpPr>
        <p:spPr>
          <a:xfrm>
            <a:off x="822063" y="3523257"/>
            <a:ext cx="14025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Liste et gestion des comptes enregistrés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890EC3-20C0-0490-8B6C-55E757C31FFC}"/>
              </a:ext>
            </a:extLst>
          </p:cNvPr>
          <p:cNvSpPr txBox="1"/>
          <p:nvPr/>
        </p:nvSpPr>
        <p:spPr>
          <a:xfrm>
            <a:off x="6937640" y="1678636"/>
            <a:ext cx="1402500" cy="1004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fr-FR" sz="1400" b="1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Ajout de compte avec génération automatique de mots de passe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9FC9FB1-311F-3642-66D9-2881735C8A5F}"/>
              </a:ext>
            </a:extLst>
          </p:cNvPr>
          <p:cNvSpPr txBox="1"/>
          <p:nvPr/>
        </p:nvSpPr>
        <p:spPr>
          <a:xfrm>
            <a:off x="6926391" y="3751763"/>
            <a:ext cx="13716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Chiffrement des mots de passe</a:t>
            </a:r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8384C-24CD-54CE-0757-881399E7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Conception</a:t>
            </a:r>
            <a:endParaRPr lang="fr-FR" dirty="0"/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2A399314-E475-1C45-A897-8F44313B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75" y="865325"/>
            <a:ext cx="6943050" cy="416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8384C-24CD-54CE-0757-881399E7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Conception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B5D48B6-E2D5-A70B-DBAA-0A973BCD2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525125"/>
            <a:ext cx="45529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0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8384C-24CD-54CE-0757-881399E7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Conception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2EE665-C947-A77D-2C71-7FDA6B90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90" y="924576"/>
            <a:ext cx="7385620" cy="41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2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3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2800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Réalisation</a:t>
            </a:r>
          </a:p>
        </p:txBody>
      </p:sp>
      <p:sp>
        <p:nvSpPr>
          <p:cNvPr id="2462" name="Google Shape;2462;p33"/>
          <p:cNvSpPr/>
          <p:nvPr/>
        </p:nvSpPr>
        <p:spPr>
          <a:xfrm>
            <a:off x="75" y="1857175"/>
            <a:ext cx="9145823" cy="2173538"/>
          </a:xfrm>
          <a:custGeom>
            <a:avLst/>
            <a:gdLst/>
            <a:ahLst/>
            <a:cxnLst/>
            <a:rect l="l" t="t" r="r" b="b"/>
            <a:pathLst>
              <a:path w="284961" h="67722" extrusionOk="0">
                <a:moveTo>
                  <a:pt x="2858" y="0"/>
                </a:moveTo>
                <a:cubicBezTo>
                  <a:pt x="1915" y="0"/>
                  <a:pt x="943" y="30"/>
                  <a:pt x="0" y="122"/>
                </a:cubicBezTo>
                <a:lnTo>
                  <a:pt x="0" y="11155"/>
                </a:lnTo>
                <a:cubicBezTo>
                  <a:pt x="943" y="11034"/>
                  <a:pt x="1915" y="10973"/>
                  <a:pt x="2858" y="10973"/>
                </a:cubicBezTo>
                <a:cubicBezTo>
                  <a:pt x="15411" y="10973"/>
                  <a:pt x="25594" y="21125"/>
                  <a:pt x="25594" y="33678"/>
                </a:cubicBezTo>
                <a:cubicBezTo>
                  <a:pt x="25594" y="52281"/>
                  <a:pt x="40700" y="67357"/>
                  <a:pt x="59302" y="67357"/>
                </a:cubicBezTo>
                <a:cubicBezTo>
                  <a:pt x="77905" y="67357"/>
                  <a:pt x="92981" y="52281"/>
                  <a:pt x="92981" y="33678"/>
                </a:cubicBezTo>
                <a:cubicBezTo>
                  <a:pt x="93133" y="21247"/>
                  <a:pt x="103255" y="11246"/>
                  <a:pt x="115717" y="11246"/>
                </a:cubicBezTo>
                <a:cubicBezTo>
                  <a:pt x="128149" y="11246"/>
                  <a:pt x="138270" y="21247"/>
                  <a:pt x="138453" y="33678"/>
                </a:cubicBezTo>
                <a:cubicBezTo>
                  <a:pt x="138240" y="52433"/>
                  <a:pt x="153377" y="67722"/>
                  <a:pt x="172131" y="67722"/>
                </a:cubicBezTo>
                <a:cubicBezTo>
                  <a:pt x="190885" y="67722"/>
                  <a:pt x="206022" y="52433"/>
                  <a:pt x="205810" y="33678"/>
                </a:cubicBezTo>
                <a:cubicBezTo>
                  <a:pt x="205962" y="21247"/>
                  <a:pt x="216114" y="11246"/>
                  <a:pt x="228546" y="11246"/>
                </a:cubicBezTo>
                <a:cubicBezTo>
                  <a:pt x="240978" y="11246"/>
                  <a:pt x="251099" y="21247"/>
                  <a:pt x="251282" y="33678"/>
                </a:cubicBezTo>
                <a:cubicBezTo>
                  <a:pt x="251282" y="52281"/>
                  <a:pt x="266358" y="67357"/>
                  <a:pt x="284960" y="67387"/>
                </a:cubicBezTo>
                <a:lnTo>
                  <a:pt x="284960" y="56414"/>
                </a:lnTo>
                <a:cubicBezTo>
                  <a:pt x="272407" y="56414"/>
                  <a:pt x="262224" y="46232"/>
                  <a:pt x="262224" y="33678"/>
                </a:cubicBezTo>
                <a:cubicBezTo>
                  <a:pt x="262042" y="15228"/>
                  <a:pt x="246996" y="365"/>
                  <a:pt x="228546" y="365"/>
                </a:cubicBezTo>
                <a:cubicBezTo>
                  <a:pt x="210065" y="365"/>
                  <a:pt x="195050" y="15228"/>
                  <a:pt x="194837" y="33678"/>
                </a:cubicBezTo>
                <a:cubicBezTo>
                  <a:pt x="195019" y="46353"/>
                  <a:pt x="184806" y="56718"/>
                  <a:pt x="172131" y="56718"/>
                </a:cubicBezTo>
                <a:cubicBezTo>
                  <a:pt x="159456" y="56718"/>
                  <a:pt x="149213" y="46353"/>
                  <a:pt x="149395" y="33678"/>
                </a:cubicBezTo>
                <a:cubicBezTo>
                  <a:pt x="149183" y="15228"/>
                  <a:pt x="134167" y="365"/>
                  <a:pt x="115717" y="365"/>
                </a:cubicBezTo>
                <a:cubicBezTo>
                  <a:pt x="97236" y="365"/>
                  <a:pt x="82221" y="15228"/>
                  <a:pt x="82008" y="33678"/>
                </a:cubicBezTo>
                <a:cubicBezTo>
                  <a:pt x="82008" y="46232"/>
                  <a:pt x="71825" y="56414"/>
                  <a:pt x="59302" y="56414"/>
                </a:cubicBezTo>
                <a:cubicBezTo>
                  <a:pt x="46749" y="56414"/>
                  <a:pt x="36566" y="46232"/>
                  <a:pt x="36566" y="33678"/>
                </a:cubicBezTo>
                <a:cubicBezTo>
                  <a:pt x="36536" y="15076"/>
                  <a:pt x="21460" y="30"/>
                  <a:pt x="285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5" name="Google Shape;2465;p33"/>
          <p:cNvSpPr/>
          <p:nvPr/>
        </p:nvSpPr>
        <p:spPr>
          <a:xfrm>
            <a:off x="1311187" y="1748659"/>
            <a:ext cx="1136700" cy="291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Multiplatforme</a:t>
            </a:r>
            <a:endParaRPr sz="9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68" name="Google Shape;2468;p33"/>
          <p:cNvSpPr/>
          <p:nvPr/>
        </p:nvSpPr>
        <p:spPr>
          <a:xfrm>
            <a:off x="3119600" y="3858873"/>
            <a:ext cx="1136700" cy="291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Connexion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71" name="Google Shape;2471;p33"/>
          <p:cNvSpPr/>
          <p:nvPr/>
        </p:nvSpPr>
        <p:spPr>
          <a:xfrm>
            <a:off x="4928012" y="1748659"/>
            <a:ext cx="1136700" cy="291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Ajout</a:t>
            </a:r>
            <a:endParaRPr sz="9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74" name="Google Shape;2474;p33"/>
          <p:cNvSpPr/>
          <p:nvPr/>
        </p:nvSpPr>
        <p:spPr>
          <a:xfrm>
            <a:off x="6736425" y="3858873"/>
            <a:ext cx="1136700" cy="2913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Securité</a:t>
            </a:r>
            <a:endParaRPr sz="900"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475" name="Google Shape;2475;p33"/>
          <p:cNvGrpSpPr/>
          <p:nvPr/>
        </p:nvGrpSpPr>
        <p:grpSpPr>
          <a:xfrm>
            <a:off x="457191" y="2272011"/>
            <a:ext cx="2125515" cy="1353380"/>
            <a:chOff x="457191" y="2386161"/>
            <a:chExt cx="2125515" cy="1353380"/>
          </a:xfrm>
        </p:grpSpPr>
        <p:sp>
          <p:nvSpPr>
            <p:cNvPr id="2476" name="Google Shape;2476;p33"/>
            <p:cNvSpPr/>
            <p:nvPr/>
          </p:nvSpPr>
          <p:spPr>
            <a:xfrm>
              <a:off x="1176368" y="2386161"/>
              <a:ext cx="1406338" cy="1353380"/>
            </a:xfrm>
            <a:custGeom>
              <a:avLst/>
              <a:gdLst/>
              <a:ahLst/>
              <a:cxnLst/>
              <a:rect l="l" t="t" r="r" b="b"/>
              <a:pathLst>
                <a:path w="48755" h="46915" extrusionOk="0">
                  <a:moveTo>
                    <a:pt x="25310" y="0"/>
                  </a:moveTo>
                  <a:cubicBezTo>
                    <a:pt x="19204" y="0"/>
                    <a:pt x="13201" y="2386"/>
                    <a:pt x="8724" y="6883"/>
                  </a:cubicBezTo>
                  <a:cubicBezTo>
                    <a:pt x="2006" y="13570"/>
                    <a:pt x="0" y="23662"/>
                    <a:pt x="3617" y="32446"/>
                  </a:cubicBezTo>
                  <a:cubicBezTo>
                    <a:pt x="7265" y="41200"/>
                    <a:pt x="15806" y="46914"/>
                    <a:pt x="25289" y="46914"/>
                  </a:cubicBezTo>
                  <a:cubicBezTo>
                    <a:pt x="38238" y="46914"/>
                    <a:pt x="48755" y="36397"/>
                    <a:pt x="48755" y="23449"/>
                  </a:cubicBezTo>
                  <a:cubicBezTo>
                    <a:pt x="48755" y="13965"/>
                    <a:pt x="43041" y="5424"/>
                    <a:pt x="34256" y="1777"/>
                  </a:cubicBezTo>
                  <a:cubicBezTo>
                    <a:pt x="31363" y="581"/>
                    <a:pt x="28324" y="0"/>
                    <a:pt x="253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863185" y="2419963"/>
              <a:ext cx="480144" cy="896621"/>
            </a:xfrm>
            <a:custGeom>
              <a:avLst/>
              <a:gdLst/>
              <a:ahLst/>
              <a:cxnLst/>
              <a:rect l="l" t="t" r="r" b="b"/>
              <a:pathLst>
                <a:path w="14027" h="26194" extrusionOk="0"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lnTo>
                    <a:pt x="1" y="25611"/>
                  </a:lnTo>
                  <a:cubicBezTo>
                    <a:pt x="1" y="25920"/>
                    <a:pt x="263" y="26194"/>
                    <a:pt x="572" y="26194"/>
                  </a:cubicBezTo>
                  <a:lnTo>
                    <a:pt x="13455" y="26194"/>
                  </a:lnTo>
                  <a:cubicBezTo>
                    <a:pt x="13765" y="26194"/>
                    <a:pt x="14026" y="25920"/>
                    <a:pt x="14026" y="25611"/>
                  </a:cubicBezTo>
                  <a:lnTo>
                    <a:pt x="14026" y="572"/>
                  </a:lnTo>
                  <a:cubicBezTo>
                    <a:pt x="14026" y="262"/>
                    <a:pt x="13776" y="0"/>
                    <a:pt x="134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911688" y="2489242"/>
              <a:ext cx="383547" cy="681862"/>
            </a:xfrm>
            <a:custGeom>
              <a:avLst/>
              <a:gdLst/>
              <a:ahLst/>
              <a:cxnLst/>
              <a:rect l="l" t="t" r="r" b="b"/>
              <a:pathLst>
                <a:path w="11205" h="19920" extrusionOk="0">
                  <a:moveTo>
                    <a:pt x="465" y="0"/>
                  </a:moveTo>
                  <a:cubicBezTo>
                    <a:pt x="215" y="0"/>
                    <a:pt x="1" y="203"/>
                    <a:pt x="1" y="441"/>
                  </a:cubicBezTo>
                  <a:lnTo>
                    <a:pt x="1" y="19479"/>
                  </a:lnTo>
                  <a:cubicBezTo>
                    <a:pt x="1" y="19729"/>
                    <a:pt x="215" y="19919"/>
                    <a:pt x="465" y="19919"/>
                  </a:cubicBezTo>
                  <a:lnTo>
                    <a:pt x="10740" y="19919"/>
                  </a:lnTo>
                  <a:cubicBezTo>
                    <a:pt x="10990" y="19919"/>
                    <a:pt x="11205" y="19717"/>
                    <a:pt x="11205" y="19479"/>
                  </a:cubicBezTo>
                  <a:lnTo>
                    <a:pt x="11205" y="441"/>
                  </a:lnTo>
                  <a:cubicBezTo>
                    <a:pt x="11205" y="191"/>
                    <a:pt x="10990" y="0"/>
                    <a:pt x="10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2061269" y="3217911"/>
              <a:ext cx="83590" cy="83590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215" y="1"/>
                  </a:moveTo>
                  <a:cubicBezTo>
                    <a:pt x="548" y="1"/>
                    <a:pt x="0" y="548"/>
                    <a:pt x="0" y="1227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27"/>
                  </a:cubicBezTo>
                  <a:cubicBezTo>
                    <a:pt x="2441" y="548"/>
                    <a:pt x="1893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610024" y="2968107"/>
              <a:ext cx="1119971" cy="756449"/>
            </a:xfrm>
            <a:custGeom>
              <a:avLst/>
              <a:gdLst/>
              <a:ahLst/>
              <a:cxnLst/>
              <a:rect l="l" t="t" r="r" b="b"/>
              <a:pathLst>
                <a:path w="32719" h="22099" extrusionOk="0">
                  <a:moveTo>
                    <a:pt x="215" y="0"/>
                  </a:moveTo>
                  <a:cubicBezTo>
                    <a:pt x="95" y="0"/>
                    <a:pt x="0" y="95"/>
                    <a:pt x="0" y="214"/>
                  </a:cubicBezTo>
                  <a:lnTo>
                    <a:pt x="0" y="21872"/>
                  </a:lnTo>
                  <a:cubicBezTo>
                    <a:pt x="0" y="21991"/>
                    <a:pt x="95" y="22098"/>
                    <a:pt x="215" y="22098"/>
                  </a:cubicBezTo>
                  <a:lnTo>
                    <a:pt x="32480" y="22098"/>
                  </a:lnTo>
                  <a:cubicBezTo>
                    <a:pt x="32600" y="22098"/>
                    <a:pt x="32707" y="21991"/>
                    <a:pt x="32707" y="21872"/>
                  </a:cubicBezTo>
                  <a:lnTo>
                    <a:pt x="32719" y="21872"/>
                  </a:lnTo>
                  <a:lnTo>
                    <a:pt x="32719" y="214"/>
                  </a:lnTo>
                  <a:cubicBezTo>
                    <a:pt x="32719" y="95"/>
                    <a:pt x="32623" y="0"/>
                    <a:pt x="325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656062" y="3013735"/>
              <a:ext cx="1027071" cy="664747"/>
            </a:xfrm>
            <a:custGeom>
              <a:avLst/>
              <a:gdLst/>
              <a:ahLst/>
              <a:cxnLst/>
              <a:rect l="l" t="t" r="r" b="b"/>
              <a:pathLst>
                <a:path w="30005" h="19420" extrusionOk="0">
                  <a:moveTo>
                    <a:pt x="20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9229"/>
                  </a:lnTo>
                  <a:cubicBezTo>
                    <a:pt x="1" y="19336"/>
                    <a:pt x="96" y="19420"/>
                    <a:pt x="203" y="19420"/>
                  </a:cubicBezTo>
                  <a:lnTo>
                    <a:pt x="29814" y="19420"/>
                  </a:lnTo>
                  <a:cubicBezTo>
                    <a:pt x="29921" y="19420"/>
                    <a:pt x="30004" y="19336"/>
                    <a:pt x="30004" y="19229"/>
                  </a:cubicBezTo>
                  <a:lnTo>
                    <a:pt x="30004" y="191"/>
                  </a:lnTo>
                  <a:cubicBezTo>
                    <a:pt x="30004" y="96"/>
                    <a:pt x="29921" y="1"/>
                    <a:pt x="29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33"/>
            <p:cNvSpPr/>
            <p:nvPr/>
          </p:nvSpPr>
          <p:spPr>
            <a:xfrm>
              <a:off x="457191" y="3651936"/>
              <a:ext cx="1425645" cy="72602"/>
            </a:xfrm>
            <a:custGeom>
              <a:avLst/>
              <a:gdLst/>
              <a:ahLst/>
              <a:cxnLst/>
              <a:rect l="l" t="t" r="r" b="b"/>
              <a:pathLst>
                <a:path w="41649" h="2121" extrusionOk="0">
                  <a:moveTo>
                    <a:pt x="0" y="1"/>
                  </a:moveTo>
                  <a:lnTo>
                    <a:pt x="0" y="810"/>
                  </a:lnTo>
                  <a:cubicBezTo>
                    <a:pt x="0" y="1537"/>
                    <a:pt x="572" y="2120"/>
                    <a:pt x="1310" y="2120"/>
                  </a:cubicBezTo>
                  <a:lnTo>
                    <a:pt x="40339" y="2120"/>
                  </a:lnTo>
                  <a:cubicBezTo>
                    <a:pt x="41077" y="2120"/>
                    <a:pt x="41648" y="1537"/>
                    <a:pt x="41648" y="810"/>
                  </a:cubicBezTo>
                  <a:lnTo>
                    <a:pt x="41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33"/>
            <p:cNvSpPr/>
            <p:nvPr/>
          </p:nvSpPr>
          <p:spPr>
            <a:xfrm>
              <a:off x="1502513" y="2473326"/>
              <a:ext cx="568595" cy="643558"/>
            </a:xfrm>
            <a:custGeom>
              <a:avLst/>
              <a:gdLst/>
              <a:ahLst/>
              <a:cxnLst/>
              <a:rect l="l" t="t" r="r" b="b"/>
              <a:pathLst>
                <a:path w="16611" h="18801" extrusionOk="0">
                  <a:moveTo>
                    <a:pt x="16491" y="3513"/>
                  </a:move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8300" y="1"/>
                  </a:lnTo>
                  <a:lnTo>
                    <a:pt x="120" y="3513"/>
                  </a:lnTo>
                  <a:cubicBezTo>
                    <a:pt x="120" y="3513"/>
                    <a:pt x="1" y="14229"/>
                    <a:pt x="8300" y="18777"/>
                  </a:cubicBezTo>
                  <a:lnTo>
                    <a:pt x="8300" y="18801"/>
                  </a:lnTo>
                  <a:lnTo>
                    <a:pt x="8300" y="18801"/>
                  </a:lnTo>
                  <a:lnTo>
                    <a:pt x="8300" y="18801"/>
                  </a:lnTo>
                  <a:lnTo>
                    <a:pt x="8300" y="18777"/>
                  </a:lnTo>
                  <a:cubicBezTo>
                    <a:pt x="16610" y="14217"/>
                    <a:pt x="16491" y="3513"/>
                    <a:pt x="16491" y="35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33"/>
            <p:cNvSpPr/>
            <p:nvPr/>
          </p:nvSpPr>
          <p:spPr>
            <a:xfrm>
              <a:off x="1586477" y="2568311"/>
              <a:ext cx="399841" cy="452794"/>
            </a:xfrm>
            <a:custGeom>
              <a:avLst/>
              <a:gdLst/>
              <a:ahLst/>
              <a:cxnLst/>
              <a:rect l="l" t="t" r="r" b="b"/>
              <a:pathLst>
                <a:path w="11681" h="13228" extrusionOk="0">
                  <a:moveTo>
                    <a:pt x="5847" y="0"/>
                  </a:moveTo>
                  <a:lnTo>
                    <a:pt x="84" y="2477"/>
                  </a:lnTo>
                  <a:cubicBezTo>
                    <a:pt x="84" y="2477"/>
                    <a:pt x="1" y="10025"/>
                    <a:pt x="5847" y="13228"/>
                  </a:cubicBezTo>
                  <a:cubicBezTo>
                    <a:pt x="11681" y="10013"/>
                    <a:pt x="11609" y="2477"/>
                    <a:pt x="11609" y="2477"/>
                  </a:cubicBezTo>
                  <a:lnTo>
                    <a:pt x="5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33"/>
            <p:cNvSpPr/>
            <p:nvPr/>
          </p:nvSpPr>
          <p:spPr>
            <a:xfrm>
              <a:off x="1676534" y="2679145"/>
              <a:ext cx="264153" cy="213595"/>
            </a:xfrm>
            <a:custGeom>
              <a:avLst/>
              <a:gdLst/>
              <a:ahLst/>
              <a:cxnLst/>
              <a:rect l="l" t="t" r="r" b="b"/>
              <a:pathLst>
                <a:path w="7717" h="6240" extrusionOk="0">
                  <a:moveTo>
                    <a:pt x="6859" y="1"/>
                  </a:moveTo>
                  <a:lnTo>
                    <a:pt x="2501" y="4525"/>
                  </a:lnTo>
                  <a:lnTo>
                    <a:pt x="846" y="2870"/>
                  </a:lnTo>
                  <a:lnTo>
                    <a:pt x="1" y="3703"/>
                  </a:lnTo>
                  <a:lnTo>
                    <a:pt x="2537" y="6239"/>
                  </a:lnTo>
                  <a:lnTo>
                    <a:pt x="7716" y="822"/>
                  </a:lnTo>
                  <a:lnTo>
                    <a:pt x="6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oogle Shape;2278;p31">
            <a:extLst>
              <a:ext uri="{FF2B5EF4-FFF2-40B4-BE49-F238E27FC236}">
                <a16:creationId xmlns:a16="http://schemas.microsoft.com/office/drawing/2014/main" id="{06C8255B-E6EE-2437-65FF-40B12CBE8F67}"/>
              </a:ext>
            </a:extLst>
          </p:cNvPr>
          <p:cNvGrpSpPr/>
          <p:nvPr/>
        </p:nvGrpSpPr>
        <p:grpSpPr>
          <a:xfrm>
            <a:off x="3030146" y="2254714"/>
            <a:ext cx="1357192" cy="1530350"/>
            <a:chOff x="6858728" y="1675940"/>
            <a:chExt cx="1357192" cy="1530350"/>
          </a:xfrm>
        </p:grpSpPr>
        <p:sp>
          <p:nvSpPr>
            <p:cNvPr id="13" name="Google Shape;2279;p31">
              <a:extLst>
                <a:ext uri="{FF2B5EF4-FFF2-40B4-BE49-F238E27FC236}">
                  <a16:creationId xmlns:a16="http://schemas.microsoft.com/office/drawing/2014/main" id="{98AA02CC-EF4E-457D-4001-480607DC2A02}"/>
                </a:ext>
              </a:extLst>
            </p:cNvPr>
            <p:cNvSpPr/>
            <p:nvPr/>
          </p:nvSpPr>
          <p:spPr>
            <a:xfrm>
              <a:off x="6858728" y="1675940"/>
              <a:ext cx="1357192" cy="1357192"/>
            </a:xfrm>
            <a:custGeom>
              <a:avLst/>
              <a:gdLst/>
              <a:ahLst/>
              <a:cxnLst/>
              <a:rect l="l" t="t" r="r" b="b"/>
              <a:pathLst>
                <a:path w="37982" h="37982" extrusionOk="0">
                  <a:moveTo>
                    <a:pt x="37981" y="18991"/>
                  </a:moveTo>
                  <a:cubicBezTo>
                    <a:pt x="37981" y="29469"/>
                    <a:pt x="29480" y="37982"/>
                    <a:pt x="18991" y="37982"/>
                  </a:cubicBezTo>
                  <a:cubicBezTo>
                    <a:pt x="8501" y="37982"/>
                    <a:pt x="0" y="29469"/>
                    <a:pt x="0" y="18991"/>
                  </a:cubicBezTo>
                  <a:cubicBezTo>
                    <a:pt x="0" y="8502"/>
                    <a:pt x="8501" y="1"/>
                    <a:pt x="18991" y="1"/>
                  </a:cubicBezTo>
                  <a:cubicBezTo>
                    <a:pt x="29480" y="1"/>
                    <a:pt x="37981" y="8502"/>
                    <a:pt x="37981" y="189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280;p31">
              <a:extLst>
                <a:ext uri="{FF2B5EF4-FFF2-40B4-BE49-F238E27FC236}">
                  <a16:creationId xmlns:a16="http://schemas.microsoft.com/office/drawing/2014/main" id="{4C66AD57-FEE6-D71E-2680-ED1BBCCCB097}"/>
                </a:ext>
              </a:extLst>
            </p:cNvPr>
            <p:cNvSpPr/>
            <p:nvPr/>
          </p:nvSpPr>
          <p:spPr>
            <a:xfrm>
              <a:off x="7183750" y="2040982"/>
              <a:ext cx="764961" cy="1165308"/>
            </a:xfrm>
            <a:custGeom>
              <a:avLst/>
              <a:gdLst/>
              <a:ahLst/>
              <a:cxnLst/>
              <a:rect l="l" t="t" r="r" b="b"/>
              <a:pathLst>
                <a:path w="21408" h="32612" extrusionOk="0">
                  <a:moveTo>
                    <a:pt x="0" y="0"/>
                  </a:moveTo>
                  <a:lnTo>
                    <a:pt x="0" y="32611"/>
                  </a:lnTo>
                  <a:lnTo>
                    <a:pt x="21408" y="32611"/>
                  </a:lnTo>
                  <a:lnTo>
                    <a:pt x="214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281;p31">
              <a:extLst>
                <a:ext uri="{FF2B5EF4-FFF2-40B4-BE49-F238E27FC236}">
                  <a16:creationId xmlns:a16="http://schemas.microsoft.com/office/drawing/2014/main" id="{20E467E0-D664-4AA0-5251-B4857439BD31}"/>
                </a:ext>
              </a:extLst>
            </p:cNvPr>
            <p:cNvSpPr/>
            <p:nvPr/>
          </p:nvSpPr>
          <p:spPr>
            <a:xfrm>
              <a:off x="7126328" y="1974198"/>
              <a:ext cx="764533" cy="1165308"/>
            </a:xfrm>
            <a:custGeom>
              <a:avLst/>
              <a:gdLst/>
              <a:ahLst/>
              <a:cxnLst/>
              <a:rect l="l" t="t" r="r" b="b"/>
              <a:pathLst>
                <a:path w="21396" h="32612" extrusionOk="0">
                  <a:moveTo>
                    <a:pt x="0" y="0"/>
                  </a:moveTo>
                  <a:lnTo>
                    <a:pt x="0" y="32611"/>
                  </a:lnTo>
                  <a:lnTo>
                    <a:pt x="21396" y="32611"/>
                  </a:lnTo>
                  <a:lnTo>
                    <a:pt x="213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282;p31">
              <a:extLst>
                <a:ext uri="{FF2B5EF4-FFF2-40B4-BE49-F238E27FC236}">
                  <a16:creationId xmlns:a16="http://schemas.microsoft.com/office/drawing/2014/main" id="{18D1A8DE-BC9B-5743-BC6C-E6BA32A9D3E5}"/>
                </a:ext>
              </a:extLst>
            </p:cNvPr>
            <p:cNvSpPr/>
            <p:nvPr/>
          </p:nvSpPr>
          <p:spPr>
            <a:xfrm>
              <a:off x="7126328" y="1974198"/>
              <a:ext cx="764533" cy="129352"/>
            </a:xfrm>
            <a:custGeom>
              <a:avLst/>
              <a:gdLst/>
              <a:ahLst/>
              <a:cxnLst/>
              <a:rect l="l" t="t" r="r" b="b"/>
              <a:pathLst>
                <a:path w="21396" h="3620" extrusionOk="0">
                  <a:moveTo>
                    <a:pt x="0" y="0"/>
                  </a:moveTo>
                  <a:lnTo>
                    <a:pt x="21396" y="0"/>
                  </a:lnTo>
                  <a:lnTo>
                    <a:pt x="21396" y="3620"/>
                  </a:lnTo>
                  <a:lnTo>
                    <a:pt x="0" y="362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283;p31">
              <a:extLst>
                <a:ext uri="{FF2B5EF4-FFF2-40B4-BE49-F238E27FC236}">
                  <a16:creationId xmlns:a16="http://schemas.microsoft.com/office/drawing/2014/main" id="{9FB51720-47FE-6DC2-E8F2-E8266E5187B4}"/>
                </a:ext>
              </a:extLst>
            </p:cNvPr>
            <p:cNvSpPr/>
            <p:nvPr/>
          </p:nvSpPr>
          <p:spPr>
            <a:xfrm>
              <a:off x="7187573" y="2018863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93"/>
                    <a:pt x="263" y="1155"/>
                    <a:pt x="584" y="1155"/>
                  </a:cubicBezTo>
                  <a:cubicBezTo>
                    <a:pt x="894" y="1155"/>
                    <a:pt x="1156" y="893"/>
                    <a:pt x="1156" y="572"/>
                  </a:cubicBezTo>
                  <a:cubicBezTo>
                    <a:pt x="1156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284;p31">
              <a:extLst>
                <a:ext uri="{FF2B5EF4-FFF2-40B4-BE49-F238E27FC236}">
                  <a16:creationId xmlns:a16="http://schemas.microsoft.com/office/drawing/2014/main" id="{4EDD2C1D-9DF7-1347-FE8E-04B30284C66B}"/>
                </a:ext>
              </a:extLst>
            </p:cNvPr>
            <p:cNvSpPr/>
            <p:nvPr/>
          </p:nvSpPr>
          <p:spPr>
            <a:xfrm>
              <a:off x="7277333" y="2018863"/>
              <a:ext cx="41736" cy="4130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93"/>
                    <a:pt x="263" y="1155"/>
                    <a:pt x="584" y="1155"/>
                  </a:cubicBezTo>
                  <a:cubicBezTo>
                    <a:pt x="906" y="1155"/>
                    <a:pt x="1168" y="893"/>
                    <a:pt x="1168" y="572"/>
                  </a:cubicBezTo>
                  <a:cubicBezTo>
                    <a:pt x="1168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285;p31">
              <a:extLst>
                <a:ext uri="{FF2B5EF4-FFF2-40B4-BE49-F238E27FC236}">
                  <a16:creationId xmlns:a16="http://schemas.microsoft.com/office/drawing/2014/main" id="{1ABBA62A-131B-B2A2-A4EE-7B796685A9E4}"/>
                </a:ext>
              </a:extLst>
            </p:cNvPr>
            <p:cNvSpPr/>
            <p:nvPr/>
          </p:nvSpPr>
          <p:spPr>
            <a:xfrm>
              <a:off x="7367128" y="2018863"/>
              <a:ext cx="41700" cy="4130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3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93"/>
                    <a:pt x="262" y="1155"/>
                    <a:pt x="583" y="1155"/>
                  </a:cubicBezTo>
                  <a:cubicBezTo>
                    <a:pt x="905" y="1155"/>
                    <a:pt x="1167" y="893"/>
                    <a:pt x="1167" y="572"/>
                  </a:cubicBezTo>
                  <a:cubicBezTo>
                    <a:pt x="1167" y="262"/>
                    <a:pt x="905" y="0"/>
                    <a:pt x="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286;p31">
              <a:extLst>
                <a:ext uri="{FF2B5EF4-FFF2-40B4-BE49-F238E27FC236}">
                  <a16:creationId xmlns:a16="http://schemas.microsoft.com/office/drawing/2014/main" id="{75CE3BFB-681A-BFC7-6C63-A0DE63292E8C}"/>
                </a:ext>
              </a:extLst>
            </p:cNvPr>
            <p:cNvSpPr/>
            <p:nvPr/>
          </p:nvSpPr>
          <p:spPr>
            <a:xfrm>
              <a:off x="7255643" y="2651040"/>
              <a:ext cx="563752" cy="155758"/>
            </a:xfrm>
            <a:custGeom>
              <a:avLst/>
              <a:gdLst/>
              <a:ahLst/>
              <a:cxnLst/>
              <a:rect l="l" t="t" r="r" b="b"/>
              <a:pathLst>
                <a:path w="15777" h="4359" extrusionOk="0">
                  <a:moveTo>
                    <a:pt x="1" y="1"/>
                  </a:moveTo>
                  <a:lnTo>
                    <a:pt x="1" y="4359"/>
                  </a:lnTo>
                  <a:lnTo>
                    <a:pt x="15776" y="4359"/>
                  </a:lnTo>
                  <a:lnTo>
                    <a:pt x="157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287;p31">
              <a:extLst>
                <a:ext uri="{FF2B5EF4-FFF2-40B4-BE49-F238E27FC236}">
                  <a16:creationId xmlns:a16="http://schemas.microsoft.com/office/drawing/2014/main" id="{DDCE2ED5-158A-48CA-3C8A-45C1F551C7C3}"/>
                </a:ext>
              </a:extLst>
            </p:cNvPr>
            <p:cNvSpPr/>
            <p:nvPr/>
          </p:nvSpPr>
          <p:spPr>
            <a:xfrm>
              <a:off x="7312243" y="2704674"/>
              <a:ext cx="48954" cy="4895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91"/>
                  </a:cubicBezTo>
                  <a:cubicBezTo>
                    <a:pt x="0" y="1072"/>
                    <a:pt x="310" y="1369"/>
                    <a:pt x="691" y="1369"/>
                  </a:cubicBezTo>
                  <a:cubicBezTo>
                    <a:pt x="1072" y="1369"/>
                    <a:pt x="1369" y="1072"/>
                    <a:pt x="1369" y="691"/>
                  </a:cubicBezTo>
                  <a:cubicBezTo>
                    <a:pt x="1369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88;p31">
              <a:extLst>
                <a:ext uri="{FF2B5EF4-FFF2-40B4-BE49-F238E27FC236}">
                  <a16:creationId xmlns:a16="http://schemas.microsoft.com/office/drawing/2014/main" id="{CDD40B18-660A-EA30-03AB-FB9084A889E7}"/>
                </a:ext>
              </a:extLst>
            </p:cNvPr>
            <p:cNvSpPr/>
            <p:nvPr/>
          </p:nvSpPr>
          <p:spPr>
            <a:xfrm>
              <a:off x="7445811" y="2704674"/>
              <a:ext cx="48954" cy="4895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69"/>
                    <a:pt x="691" y="1369"/>
                  </a:cubicBezTo>
                  <a:cubicBezTo>
                    <a:pt x="1072" y="1369"/>
                    <a:pt x="1370" y="1072"/>
                    <a:pt x="1370" y="691"/>
                  </a:cubicBezTo>
                  <a:cubicBezTo>
                    <a:pt x="1370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289;p31">
              <a:extLst>
                <a:ext uri="{FF2B5EF4-FFF2-40B4-BE49-F238E27FC236}">
                  <a16:creationId xmlns:a16="http://schemas.microsoft.com/office/drawing/2014/main" id="{13827870-ED01-1AE0-C5AF-1D758E020ABC}"/>
                </a:ext>
              </a:extLst>
            </p:cNvPr>
            <p:cNvSpPr/>
            <p:nvPr/>
          </p:nvSpPr>
          <p:spPr>
            <a:xfrm>
              <a:off x="7579843" y="2704674"/>
              <a:ext cx="48954" cy="4895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0" y="310"/>
                    <a:pt x="0" y="691"/>
                  </a:cubicBezTo>
                  <a:cubicBezTo>
                    <a:pt x="0" y="1072"/>
                    <a:pt x="310" y="1369"/>
                    <a:pt x="691" y="1369"/>
                  </a:cubicBezTo>
                  <a:cubicBezTo>
                    <a:pt x="1072" y="1369"/>
                    <a:pt x="1369" y="1072"/>
                    <a:pt x="1369" y="691"/>
                  </a:cubicBezTo>
                  <a:cubicBezTo>
                    <a:pt x="1369" y="310"/>
                    <a:pt x="1072" y="0"/>
                    <a:pt x="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290;p31">
              <a:extLst>
                <a:ext uri="{FF2B5EF4-FFF2-40B4-BE49-F238E27FC236}">
                  <a16:creationId xmlns:a16="http://schemas.microsoft.com/office/drawing/2014/main" id="{7711BD73-0648-8176-1E79-D1D75D62EB48}"/>
                </a:ext>
              </a:extLst>
            </p:cNvPr>
            <p:cNvSpPr/>
            <p:nvPr/>
          </p:nvSpPr>
          <p:spPr>
            <a:xfrm>
              <a:off x="7713411" y="2704674"/>
              <a:ext cx="48954" cy="48954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0"/>
                  </a:moveTo>
                  <a:cubicBezTo>
                    <a:pt x="310" y="0"/>
                    <a:pt x="1" y="310"/>
                    <a:pt x="1" y="691"/>
                  </a:cubicBezTo>
                  <a:cubicBezTo>
                    <a:pt x="1" y="1072"/>
                    <a:pt x="310" y="1369"/>
                    <a:pt x="679" y="1369"/>
                  </a:cubicBezTo>
                  <a:cubicBezTo>
                    <a:pt x="1060" y="1369"/>
                    <a:pt x="1370" y="1072"/>
                    <a:pt x="1370" y="691"/>
                  </a:cubicBezTo>
                  <a:cubicBezTo>
                    <a:pt x="1370" y="310"/>
                    <a:pt x="1060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291;p31">
              <a:extLst>
                <a:ext uri="{FF2B5EF4-FFF2-40B4-BE49-F238E27FC236}">
                  <a16:creationId xmlns:a16="http://schemas.microsoft.com/office/drawing/2014/main" id="{458A258A-E2FF-584D-C12D-521E35BE216D}"/>
                </a:ext>
              </a:extLst>
            </p:cNvPr>
            <p:cNvSpPr/>
            <p:nvPr/>
          </p:nvSpPr>
          <p:spPr>
            <a:xfrm>
              <a:off x="7485795" y="2287320"/>
              <a:ext cx="103446" cy="103410"/>
            </a:xfrm>
            <a:custGeom>
              <a:avLst/>
              <a:gdLst/>
              <a:ahLst/>
              <a:cxnLst/>
              <a:rect l="l" t="t" r="r" b="b"/>
              <a:pathLst>
                <a:path w="2895" h="2894" extrusionOk="0">
                  <a:moveTo>
                    <a:pt x="2894" y="1441"/>
                  </a:moveTo>
                  <a:cubicBezTo>
                    <a:pt x="2894" y="2238"/>
                    <a:pt x="2239" y="2893"/>
                    <a:pt x="1442" y="2893"/>
                  </a:cubicBezTo>
                  <a:cubicBezTo>
                    <a:pt x="644" y="2893"/>
                    <a:pt x="1" y="2238"/>
                    <a:pt x="1" y="1441"/>
                  </a:cubicBezTo>
                  <a:cubicBezTo>
                    <a:pt x="1" y="643"/>
                    <a:pt x="644" y="0"/>
                    <a:pt x="1442" y="0"/>
                  </a:cubicBezTo>
                  <a:cubicBezTo>
                    <a:pt x="2239" y="0"/>
                    <a:pt x="2894" y="643"/>
                    <a:pt x="2894" y="14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292;p31">
              <a:extLst>
                <a:ext uri="{FF2B5EF4-FFF2-40B4-BE49-F238E27FC236}">
                  <a16:creationId xmlns:a16="http://schemas.microsoft.com/office/drawing/2014/main" id="{02EA635A-5C8C-40D5-F5B8-8B56BF7FAA5C}"/>
                </a:ext>
              </a:extLst>
            </p:cNvPr>
            <p:cNvSpPr/>
            <p:nvPr/>
          </p:nvSpPr>
          <p:spPr>
            <a:xfrm>
              <a:off x="7436878" y="2406845"/>
              <a:ext cx="201281" cy="161725"/>
            </a:xfrm>
            <a:custGeom>
              <a:avLst/>
              <a:gdLst/>
              <a:ahLst/>
              <a:cxnLst/>
              <a:rect l="l" t="t" r="r" b="b"/>
              <a:pathLst>
                <a:path w="5633" h="4526" extrusionOk="0">
                  <a:moveTo>
                    <a:pt x="5632" y="2263"/>
                  </a:moveTo>
                  <a:cubicBezTo>
                    <a:pt x="5632" y="3513"/>
                    <a:pt x="4620" y="4525"/>
                    <a:pt x="3370" y="4525"/>
                  </a:cubicBezTo>
                  <a:lnTo>
                    <a:pt x="2263" y="4525"/>
                  </a:lnTo>
                  <a:cubicBezTo>
                    <a:pt x="1013" y="4525"/>
                    <a:pt x="1" y="3513"/>
                    <a:pt x="1" y="2263"/>
                  </a:cubicBezTo>
                  <a:lnTo>
                    <a:pt x="1" y="2263"/>
                  </a:lnTo>
                  <a:cubicBezTo>
                    <a:pt x="1" y="1013"/>
                    <a:pt x="1013" y="1"/>
                    <a:pt x="2263" y="1"/>
                  </a:cubicBezTo>
                  <a:lnTo>
                    <a:pt x="3370" y="1"/>
                  </a:lnTo>
                  <a:cubicBezTo>
                    <a:pt x="4620" y="24"/>
                    <a:pt x="5632" y="1036"/>
                    <a:pt x="5632" y="2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293;p31">
              <a:extLst>
                <a:ext uri="{FF2B5EF4-FFF2-40B4-BE49-F238E27FC236}">
                  <a16:creationId xmlns:a16="http://schemas.microsoft.com/office/drawing/2014/main" id="{7C99888A-348C-12C0-2660-A693CCA74C70}"/>
                </a:ext>
              </a:extLst>
            </p:cNvPr>
            <p:cNvSpPr/>
            <p:nvPr/>
          </p:nvSpPr>
          <p:spPr>
            <a:xfrm>
              <a:off x="7704906" y="2177551"/>
              <a:ext cx="373583" cy="422072"/>
            </a:xfrm>
            <a:custGeom>
              <a:avLst/>
              <a:gdLst/>
              <a:ahLst/>
              <a:cxnLst/>
              <a:rect l="l" t="t" r="r" b="b"/>
              <a:pathLst>
                <a:path w="10455" h="11812" extrusionOk="0">
                  <a:moveTo>
                    <a:pt x="10371" y="2215"/>
                  </a:moveTo>
                  <a:lnTo>
                    <a:pt x="5227" y="0"/>
                  </a:lnTo>
                  <a:lnTo>
                    <a:pt x="5227" y="0"/>
                  </a:lnTo>
                  <a:lnTo>
                    <a:pt x="5227" y="0"/>
                  </a:lnTo>
                  <a:lnTo>
                    <a:pt x="5227" y="0"/>
                  </a:lnTo>
                  <a:lnTo>
                    <a:pt x="5227" y="0"/>
                  </a:lnTo>
                  <a:lnTo>
                    <a:pt x="72" y="2215"/>
                  </a:lnTo>
                  <a:cubicBezTo>
                    <a:pt x="72" y="2215"/>
                    <a:pt x="1" y="8954"/>
                    <a:pt x="5227" y="11811"/>
                  </a:cubicBezTo>
                  <a:lnTo>
                    <a:pt x="5227" y="11811"/>
                  </a:lnTo>
                  <a:lnTo>
                    <a:pt x="5227" y="11811"/>
                  </a:lnTo>
                  <a:lnTo>
                    <a:pt x="5227" y="11811"/>
                  </a:lnTo>
                  <a:lnTo>
                    <a:pt x="5227" y="11811"/>
                  </a:lnTo>
                  <a:cubicBezTo>
                    <a:pt x="10454" y="8954"/>
                    <a:pt x="10371" y="2215"/>
                    <a:pt x="10371" y="22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294;p31">
              <a:extLst>
                <a:ext uri="{FF2B5EF4-FFF2-40B4-BE49-F238E27FC236}">
                  <a16:creationId xmlns:a16="http://schemas.microsoft.com/office/drawing/2014/main" id="{4211C4B2-B4F7-73A8-A110-34837358C60E}"/>
                </a:ext>
              </a:extLst>
            </p:cNvPr>
            <p:cNvSpPr/>
            <p:nvPr/>
          </p:nvSpPr>
          <p:spPr>
            <a:xfrm>
              <a:off x="7760649" y="2240511"/>
              <a:ext cx="262527" cy="296973"/>
            </a:xfrm>
            <a:custGeom>
              <a:avLst/>
              <a:gdLst/>
              <a:ahLst/>
              <a:cxnLst/>
              <a:rect l="l" t="t" r="r" b="b"/>
              <a:pathLst>
                <a:path w="7347" h="8311" extrusionOk="0">
                  <a:moveTo>
                    <a:pt x="3667" y="0"/>
                  </a:moveTo>
                  <a:lnTo>
                    <a:pt x="48" y="1548"/>
                  </a:lnTo>
                  <a:cubicBezTo>
                    <a:pt x="48" y="1548"/>
                    <a:pt x="0" y="6299"/>
                    <a:pt x="3667" y="8311"/>
                  </a:cubicBezTo>
                  <a:cubicBezTo>
                    <a:pt x="7347" y="6287"/>
                    <a:pt x="7287" y="1548"/>
                    <a:pt x="7287" y="1548"/>
                  </a:cubicBezTo>
                  <a:lnTo>
                    <a:pt x="3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295;p31">
              <a:extLst>
                <a:ext uri="{FF2B5EF4-FFF2-40B4-BE49-F238E27FC236}">
                  <a16:creationId xmlns:a16="http://schemas.microsoft.com/office/drawing/2014/main" id="{D1411ECF-333B-66AE-94DC-08E11732D99D}"/>
                </a:ext>
              </a:extLst>
            </p:cNvPr>
            <p:cNvSpPr/>
            <p:nvPr/>
          </p:nvSpPr>
          <p:spPr>
            <a:xfrm>
              <a:off x="7819786" y="2312833"/>
              <a:ext cx="173624" cy="140000"/>
            </a:xfrm>
            <a:custGeom>
              <a:avLst/>
              <a:gdLst/>
              <a:ahLst/>
              <a:cxnLst/>
              <a:rect l="l" t="t" r="r" b="b"/>
              <a:pathLst>
                <a:path w="4859" h="3918" extrusionOk="0">
                  <a:moveTo>
                    <a:pt x="4298" y="0"/>
                  </a:moveTo>
                  <a:lnTo>
                    <a:pt x="1560" y="2846"/>
                  </a:lnTo>
                  <a:lnTo>
                    <a:pt x="536" y="1798"/>
                  </a:lnTo>
                  <a:lnTo>
                    <a:pt x="0" y="2334"/>
                  </a:lnTo>
                  <a:lnTo>
                    <a:pt x="1584" y="3918"/>
                  </a:lnTo>
                  <a:lnTo>
                    <a:pt x="4858" y="524"/>
                  </a:lnTo>
                  <a:lnTo>
                    <a:pt x="42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" name="Google Shape;2204;p31">
            <a:extLst>
              <a:ext uri="{FF2B5EF4-FFF2-40B4-BE49-F238E27FC236}">
                <a16:creationId xmlns:a16="http://schemas.microsoft.com/office/drawing/2014/main" id="{89F557E5-3A92-B97E-9F6C-1036B02A9875}"/>
              </a:ext>
            </a:extLst>
          </p:cNvPr>
          <p:cNvGrpSpPr/>
          <p:nvPr/>
        </p:nvGrpSpPr>
        <p:grpSpPr>
          <a:xfrm>
            <a:off x="6610440" y="2247515"/>
            <a:ext cx="1357192" cy="1530350"/>
            <a:chOff x="927263" y="1675940"/>
            <a:chExt cx="1357192" cy="1530350"/>
          </a:xfrm>
        </p:grpSpPr>
        <p:sp>
          <p:nvSpPr>
            <p:cNvPr id="37" name="Google Shape;2205;p31">
              <a:extLst>
                <a:ext uri="{FF2B5EF4-FFF2-40B4-BE49-F238E27FC236}">
                  <a16:creationId xmlns:a16="http://schemas.microsoft.com/office/drawing/2014/main" id="{94F8E343-70AC-E044-E8E8-71B1378BB765}"/>
                </a:ext>
              </a:extLst>
            </p:cNvPr>
            <p:cNvSpPr/>
            <p:nvPr/>
          </p:nvSpPr>
          <p:spPr>
            <a:xfrm>
              <a:off x="927263" y="1675940"/>
              <a:ext cx="1357192" cy="1357192"/>
            </a:xfrm>
            <a:custGeom>
              <a:avLst/>
              <a:gdLst/>
              <a:ahLst/>
              <a:cxnLst/>
              <a:rect l="l" t="t" r="r" b="b"/>
              <a:pathLst>
                <a:path w="37982" h="37982" extrusionOk="0">
                  <a:moveTo>
                    <a:pt x="37981" y="18991"/>
                  </a:moveTo>
                  <a:cubicBezTo>
                    <a:pt x="37981" y="29469"/>
                    <a:pt x="29480" y="37982"/>
                    <a:pt x="18991" y="37982"/>
                  </a:cubicBezTo>
                  <a:cubicBezTo>
                    <a:pt x="8501" y="37982"/>
                    <a:pt x="0" y="29469"/>
                    <a:pt x="0" y="18991"/>
                  </a:cubicBezTo>
                  <a:cubicBezTo>
                    <a:pt x="0" y="8502"/>
                    <a:pt x="8501" y="1"/>
                    <a:pt x="18991" y="1"/>
                  </a:cubicBezTo>
                  <a:cubicBezTo>
                    <a:pt x="29480" y="1"/>
                    <a:pt x="37981" y="8502"/>
                    <a:pt x="37981" y="189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2206;p31">
              <a:extLst>
                <a:ext uri="{FF2B5EF4-FFF2-40B4-BE49-F238E27FC236}">
                  <a16:creationId xmlns:a16="http://schemas.microsoft.com/office/drawing/2014/main" id="{E0F8B98E-F8A3-E102-581D-F012760C1295}"/>
                </a:ext>
              </a:extLst>
            </p:cNvPr>
            <p:cNvSpPr/>
            <p:nvPr/>
          </p:nvSpPr>
          <p:spPr>
            <a:xfrm>
              <a:off x="1288875" y="2040982"/>
              <a:ext cx="764533" cy="1165308"/>
            </a:xfrm>
            <a:custGeom>
              <a:avLst/>
              <a:gdLst/>
              <a:ahLst/>
              <a:cxnLst/>
              <a:rect l="l" t="t" r="r" b="b"/>
              <a:pathLst>
                <a:path w="21396" h="32612" extrusionOk="0">
                  <a:moveTo>
                    <a:pt x="0" y="0"/>
                  </a:moveTo>
                  <a:lnTo>
                    <a:pt x="0" y="32611"/>
                  </a:lnTo>
                  <a:lnTo>
                    <a:pt x="21396" y="32611"/>
                  </a:lnTo>
                  <a:lnTo>
                    <a:pt x="213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2207;p31">
              <a:extLst>
                <a:ext uri="{FF2B5EF4-FFF2-40B4-BE49-F238E27FC236}">
                  <a16:creationId xmlns:a16="http://schemas.microsoft.com/office/drawing/2014/main" id="{9CF0A18C-BB9D-7468-073D-B84416BFE533}"/>
                </a:ext>
              </a:extLst>
            </p:cNvPr>
            <p:cNvSpPr/>
            <p:nvPr/>
          </p:nvSpPr>
          <p:spPr>
            <a:xfrm>
              <a:off x="1231453" y="1974198"/>
              <a:ext cx="764533" cy="1165308"/>
            </a:xfrm>
            <a:custGeom>
              <a:avLst/>
              <a:gdLst/>
              <a:ahLst/>
              <a:cxnLst/>
              <a:rect l="l" t="t" r="r" b="b"/>
              <a:pathLst>
                <a:path w="21396" h="32612" extrusionOk="0">
                  <a:moveTo>
                    <a:pt x="0" y="0"/>
                  </a:moveTo>
                  <a:lnTo>
                    <a:pt x="0" y="32611"/>
                  </a:lnTo>
                  <a:lnTo>
                    <a:pt x="21396" y="32611"/>
                  </a:lnTo>
                  <a:lnTo>
                    <a:pt x="213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2208;p31">
              <a:extLst>
                <a:ext uri="{FF2B5EF4-FFF2-40B4-BE49-F238E27FC236}">
                  <a16:creationId xmlns:a16="http://schemas.microsoft.com/office/drawing/2014/main" id="{C365E59A-D858-11D5-C29A-FA138A3A1310}"/>
                </a:ext>
              </a:extLst>
            </p:cNvPr>
            <p:cNvSpPr/>
            <p:nvPr/>
          </p:nvSpPr>
          <p:spPr>
            <a:xfrm>
              <a:off x="1655596" y="2046091"/>
              <a:ext cx="298259" cy="31945"/>
            </a:xfrm>
            <a:custGeom>
              <a:avLst/>
              <a:gdLst/>
              <a:ahLst/>
              <a:cxnLst/>
              <a:rect l="l" t="t" r="r" b="b"/>
              <a:pathLst>
                <a:path w="8347" h="894" extrusionOk="0">
                  <a:moveTo>
                    <a:pt x="1" y="0"/>
                  </a:moveTo>
                  <a:lnTo>
                    <a:pt x="8347" y="0"/>
                  </a:lnTo>
                  <a:lnTo>
                    <a:pt x="8347" y="893"/>
                  </a:lnTo>
                  <a:lnTo>
                    <a:pt x="1" y="8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2209;p31">
              <a:extLst>
                <a:ext uri="{FF2B5EF4-FFF2-40B4-BE49-F238E27FC236}">
                  <a16:creationId xmlns:a16="http://schemas.microsoft.com/office/drawing/2014/main" id="{A5F83854-98BD-25F8-1453-223B800A8F03}"/>
                </a:ext>
              </a:extLst>
            </p:cNvPr>
            <p:cNvSpPr/>
            <p:nvPr/>
          </p:nvSpPr>
          <p:spPr>
            <a:xfrm>
              <a:off x="1655596" y="2140961"/>
              <a:ext cx="298259" cy="31945"/>
            </a:xfrm>
            <a:custGeom>
              <a:avLst/>
              <a:gdLst/>
              <a:ahLst/>
              <a:cxnLst/>
              <a:rect l="l" t="t" r="r" b="b"/>
              <a:pathLst>
                <a:path w="8347" h="894" extrusionOk="0">
                  <a:moveTo>
                    <a:pt x="1" y="0"/>
                  </a:moveTo>
                  <a:lnTo>
                    <a:pt x="8347" y="0"/>
                  </a:lnTo>
                  <a:lnTo>
                    <a:pt x="8347" y="893"/>
                  </a:lnTo>
                  <a:lnTo>
                    <a:pt x="1" y="8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2210;p31">
              <a:extLst>
                <a:ext uri="{FF2B5EF4-FFF2-40B4-BE49-F238E27FC236}">
                  <a16:creationId xmlns:a16="http://schemas.microsoft.com/office/drawing/2014/main" id="{23FD253E-38FE-494A-3D52-5D0F0BF556FD}"/>
                </a:ext>
              </a:extLst>
            </p:cNvPr>
            <p:cNvSpPr/>
            <p:nvPr/>
          </p:nvSpPr>
          <p:spPr>
            <a:xfrm>
              <a:off x="1655596" y="2236259"/>
              <a:ext cx="298259" cy="31945"/>
            </a:xfrm>
            <a:custGeom>
              <a:avLst/>
              <a:gdLst/>
              <a:ahLst/>
              <a:cxnLst/>
              <a:rect l="l" t="t" r="r" b="b"/>
              <a:pathLst>
                <a:path w="8347" h="894" extrusionOk="0">
                  <a:moveTo>
                    <a:pt x="1" y="0"/>
                  </a:moveTo>
                  <a:lnTo>
                    <a:pt x="8347" y="0"/>
                  </a:lnTo>
                  <a:lnTo>
                    <a:pt x="8347" y="893"/>
                  </a:lnTo>
                  <a:lnTo>
                    <a:pt x="1" y="8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211;p31">
              <a:extLst>
                <a:ext uri="{FF2B5EF4-FFF2-40B4-BE49-F238E27FC236}">
                  <a16:creationId xmlns:a16="http://schemas.microsoft.com/office/drawing/2014/main" id="{270AC1DF-5B00-FD51-5A16-DCDBCC3891DA}"/>
                </a:ext>
              </a:extLst>
            </p:cNvPr>
            <p:cNvSpPr/>
            <p:nvPr/>
          </p:nvSpPr>
          <p:spPr>
            <a:xfrm>
              <a:off x="1655596" y="2331557"/>
              <a:ext cx="298259" cy="31945"/>
            </a:xfrm>
            <a:custGeom>
              <a:avLst/>
              <a:gdLst/>
              <a:ahLst/>
              <a:cxnLst/>
              <a:rect l="l" t="t" r="r" b="b"/>
              <a:pathLst>
                <a:path w="8347" h="894" extrusionOk="0">
                  <a:moveTo>
                    <a:pt x="1" y="0"/>
                  </a:moveTo>
                  <a:lnTo>
                    <a:pt x="8347" y="0"/>
                  </a:lnTo>
                  <a:lnTo>
                    <a:pt x="8347" y="893"/>
                  </a:lnTo>
                  <a:lnTo>
                    <a:pt x="1" y="8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2212;p31">
              <a:extLst>
                <a:ext uri="{FF2B5EF4-FFF2-40B4-BE49-F238E27FC236}">
                  <a16:creationId xmlns:a16="http://schemas.microsoft.com/office/drawing/2014/main" id="{02F901B8-9D11-A437-6708-0AED37D9E366}"/>
                </a:ext>
              </a:extLst>
            </p:cNvPr>
            <p:cNvSpPr/>
            <p:nvPr/>
          </p:nvSpPr>
          <p:spPr>
            <a:xfrm>
              <a:off x="1362055" y="2580487"/>
              <a:ext cx="533093" cy="78290"/>
            </a:xfrm>
            <a:custGeom>
              <a:avLst/>
              <a:gdLst/>
              <a:ahLst/>
              <a:cxnLst/>
              <a:rect l="l" t="t" r="r" b="b"/>
              <a:pathLst>
                <a:path w="14919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14919" y="2191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2213;p31">
              <a:extLst>
                <a:ext uri="{FF2B5EF4-FFF2-40B4-BE49-F238E27FC236}">
                  <a16:creationId xmlns:a16="http://schemas.microsoft.com/office/drawing/2014/main" id="{8704923B-22A1-C416-16DE-49D1712D5088}"/>
                </a:ext>
              </a:extLst>
            </p:cNvPr>
            <p:cNvSpPr/>
            <p:nvPr/>
          </p:nvSpPr>
          <p:spPr>
            <a:xfrm>
              <a:off x="1363341" y="2528568"/>
              <a:ext cx="244660" cy="25978"/>
            </a:xfrm>
            <a:custGeom>
              <a:avLst/>
              <a:gdLst/>
              <a:ahLst/>
              <a:cxnLst/>
              <a:rect l="l" t="t" r="r" b="b"/>
              <a:pathLst>
                <a:path w="6847" h="727" extrusionOk="0">
                  <a:moveTo>
                    <a:pt x="0" y="1"/>
                  </a:moveTo>
                  <a:lnTo>
                    <a:pt x="0" y="727"/>
                  </a:lnTo>
                  <a:lnTo>
                    <a:pt x="6846" y="727"/>
                  </a:lnTo>
                  <a:lnTo>
                    <a:pt x="6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2214;p31">
              <a:extLst>
                <a:ext uri="{FF2B5EF4-FFF2-40B4-BE49-F238E27FC236}">
                  <a16:creationId xmlns:a16="http://schemas.microsoft.com/office/drawing/2014/main" id="{72A89AD4-CBC8-BC3E-EC35-65F1368F4668}"/>
                </a:ext>
              </a:extLst>
            </p:cNvPr>
            <p:cNvSpPr/>
            <p:nvPr/>
          </p:nvSpPr>
          <p:spPr>
            <a:xfrm>
              <a:off x="1362055" y="2767653"/>
              <a:ext cx="533093" cy="78326"/>
            </a:xfrm>
            <a:custGeom>
              <a:avLst/>
              <a:gdLst/>
              <a:ahLst/>
              <a:cxnLst/>
              <a:rect l="l" t="t" r="r" b="b"/>
              <a:pathLst>
                <a:path w="14919" h="2192" extrusionOk="0">
                  <a:moveTo>
                    <a:pt x="0" y="1"/>
                  </a:moveTo>
                  <a:lnTo>
                    <a:pt x="0" y="2192"/>
                  </a:lnTo>
                  <a:lnTo>
                    <a:pt x="14919" y="2192"/>
                  </a:lnTo>
                  <a:lnTo>
                    <a:pt x="1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2215;p31">
              <a:extLst>
                <a:ext uri="{FF2B5EF4-FFF2-40B4-BE49-F238E27FC236}">
                  <a16:creationId xmlns:a16="http://schemas.microsoft.com/office/drawing/2014/main" id="{7A73CDE9-9669-45A2-44A8-6CF414B5B70A}"/>
                </a:ext>
              </a:extLst>
            </p:cNvPr>
            <p:cNvSpPr/>
            <p:nvPr/>
          </p:nvSpPr>
          <p:spPr>
            <a:xfrm>
              <a:off x="1363341" y="2716199"/>
              <a:ext cx="244660" cy="25978"/>
            </a:xfrm>
            <a:custGeom>
              <a:avLst/>
              <a:gdLst/>
              <a:ahLst/>
              <a:cxnLst/>
              <a:rect l="l" t="t" r="r" b="b"/>
              <a:pathLst>
                <a:path w="6847" h="727" extrusionOk="0">
                  <a:moveTo>
                    <a:pt x="0" y="0"/>
                  </a:moveTo>
                  <a:lnTo>
                    <a:pt x="0" y="727"/>
                  </a:lnTo>
                  <a:lnTo>
                    <a:pt x="6846" y="727"/>
                  </a:lnTo>
                  <a:lnTo>
                    <a:pt x="68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2216;p31">
              <a:extLst>
                <a:ext uri="{FF2B5EF4-FFF2-40B4-BE49-F238E27FC236}">
                  <a16:creationId xmlns:a16="http://schemas.microsoft.com/office/drawing/2014/main" id="{D02ABDBF-D1FE-A3EC-1170-7F67EF657A86}"/>
                </a:ext>
              </a:extLst>
            </p:cNvPr>
            <p:cNvSpPr/>
            <p:nvPr/>
          </p:nvSpPr>
          <p:spPr>
            <a:xfrm>
              <a:off x="1469681" y="2791058"/>
              <a:ext cx="31945" cy="31945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203" y="1"/>
                    <a:pt x="1" y="203"/>
                    <a:pt x="1" y="441"/>
                  </a:cubicBezTo>
                  <a:cubicBezTo>
                    <a:pt x="1" y="691"/>
                    <a:pt x="203" y="894"/>
                    <a:pt x="441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203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2217;p31">
              <a:extLst>
                <a:ext uri="{FF2B5EF4-FFF2-40B4-BE49-F238E27FC236}">
                  <a16:creationId xmlns:a16="http://schemas.microsoft.com/office/drawing/2014/main" id="{008EC68A-0C85-000C-D8B7-DDD94B9D4A7F}"/>
                </a:ext>
              </a:extLst>
            </p:cNvPr>
            <p:cNvSpPr/>
            <p:nvPr/>
          </p:nvSpPr>
          <p:spPr>
            <a:xfrm>
              <a:off x="1564550" y="2791058"/>
              <a:ext cx="31945" cy="31945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1"/>
                  </a:moveTo>
                  <a:cubicBezTo>
                    <a:pt x="203" y="1"/>
                    <a:pt x="1" y="203"/>
                    <a:pt x="1" y="441"/>
                  </a:cubicBezTo>
                  <a:cubicBezTo>
                    <a:pt x="1" y="691"/>
                    <a:pt x="203" y="894"/>
                    <a:pt x="453" y="894"/>
                  </a:cubicBezTo>
                  <a:cubicBezTo>
                    <a:pt x="703" y="894"/>
                    <a:pt x="894" y="691"/>
                    <a:pt x="894" y="441"/>
                  </a:cubicBezTo>
                  <a:cubicBezTo>
                    <a:pt x="894" y="203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218;p31">
              <a:extLst>
                <a:ext uri="{FF2B5EF4-FFF2-40B4-BE49-F238E27FC236}">
                  <a16:creationId xmlns:a16="http://schemas.microsoft.com/office/drawing/2014/main" id="{69870459-1C6B-E530-3CA4-92B3ABD2E0CA}"/>
                </a:ext>
              </a:extLst>
            </p:cNvPr>
            <p:cNvSpPr/>
            <p:nvPr/>
          </p:nvSpPr>
          <p:spPr>
            <a:xfrm>
              <a:off x="1660277" y="2791058"/>
              <a:ext cx="31945" cy="31945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1"/>
                  </a:moveTo>
                  <a:cubicBezTo>
                    <a:pt x="203" y="1"/>
                    <a:pt x="1" y="203"/>
                    <a:pt x="1" y="441"/>
                  </a:cubicBezTo>
                  <a:cubicBezTo>
                    <a:pt x="1" y="691"/>
                    <a:pt x="203" y="894"/>
                    <a:pt x="453" y="894"/>
                  </a:cubicBezTo>
                  <a:cubicBezTo>
                    <a:pt x="703" y="894"/>
                    <a:pt x="894" y="691"/>
                    <a:pt x="894" y="441"/>
                  </a:cubicBezTo>
                  <a:cubicBezTo>
                    <a:pt x="894" y="203"/>
                    <a:pt x="703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2219;p31">
              <a:extLst>
                <a:ext uri="{FF2B5EF4-FFF2-40B4-BE49-F238E27FC236}">
                  <a16:creationId xmlns:a16="http://schemas.microsoft.com/office/drawing/2014/main" id="{01B48CCE-4A07-B3A8-2940-0B4238293ED2}"/>
                </a:ext>
              </a:extLst>
            </p:cNvPr>
            <p:cNvSpPr/>
            <p:nvPr/>
          </p:nvSpPr>
          <p:spPr>
            <a:xfrm>
              <a:off x="1755575" y="2791058"/>
              <a:ext cx="31945" cy="31945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1"/>
                  </a:moveTo>
                  <a:cubicBezTo>
                    <a:pt x="203" y="1"/>
                    <a:pt x="1" y="203"/>
                    <a:pt x="1" y="441"/>
                  </a:cubicBezTo>
                  <a:cubicBezTo>
                    <a:pt x="1" y="691"/>
                    <a:pt x="203" y="894"/>
                    <a:pt x="453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203"/>
                    <a:pt x="691" y="1"/>
                    <a:pt x="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2220;p31">
              <a:extLst>
                <a:ext uri="{FF2B5EF4-FFF2-40B4-BE49-F238E27FC236}">
                  <a16:creationId xmlns:a16="http://schemas.microsoft.com/office/drawing/2014/main" id="{DBE31366-2ECC-E7CC-6331-C01FB5E22E9A}"/>
                </a:ext>
              </a:extLst>
            </p:cNvPr>
            <p:cNvSpPr/>
            <p:nvPr/>
          </p:nvSpPr>
          <p:spPr>
            <a:xfrm>
              <a:off x="1497338" y="2896576"/>
              <a:ext cx="232762" cy="60031"/>
            </a:xfrm>
            <a:custGeom>
              <a:avLst/>
              <a:gdLst/>
              <a:ahLst/>
              <a:cxnLst/>
              <a:rect l="l" t="t" r="r" b="b"/>
              <a:pathLst>
                <a:path w="6514" h="1680" extrusionOk="0">
                  <a:moveTo>
                    <a:pt x="1" y="1"/>
                  </a:moveTo>
                  <a:lnTo>
                    <a:pt x="6513" y="1"/>
                  </a:lnTo>
                  <a:lnTo>
                    <a:pt x="6513" y="1679"/>
                  </a:lnTo>
                  <a:lnTo>
                    <a:pt x="1" y="16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2221;p31">
              <a:extLst>
                <a:ext uri="{FF2B5EF4-FFF2-40B4-BE49-F238E27FC236}">
                  <a16:creationId xmlns:a16="http://schemas.microsoft.com/office/drawing/2014/main" id="{8F23DBE6-FAD8-AC9B-DC4A-27613EFB34FB}"/>
                </a:ext>
              </a:extLst>
            </p:cNvPr>
            <p:cNvSpPr/>
            <p:nvPr/>
          </p:nvSpPr>
          <p:spPr>
            <a:xfrm>
              <a:off x="1303347" y="2046091"/>
              <a:ext cx="279964" cy="354002"/>
            </a:xfrm>
            <a:custGeom>
              <a:avLst/>
              <a:gdLst/>
              <a:ahLst/>
              <a:cxnLst/>
              <a:rect l="l" t="t" r="r" b="b"/>
              <a:pathLst>
                <a:path w="7835" h="9907" extrusionOk="0">
                  <a:moveTo>
                    <a:pt x="0" y="0"/>
                  </a:moveTo>
                  <a:lnTo>
                    <a:pt x="7835" y="0"/>
                  </a:lnTo>
                  <a:lnTo>
                    <a:pt x="7835" y="9906"/>
                  </a:lnTo>
                  <a:lnTo>
                    <a:pt x="0" y="99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2222;p31">
              <a:extLst>
                <a:ext uri="{FF2B5EF4-FFF2-40B4-BE49-F238E27FC236}">
                  <a16:creationId xmlns:a16="http://schemas.microsoft.com/office/drawing/2014/main" id="{CA9197EC-8F04-2153-DB4C-8B10DE03EE9C}"/>
                </a:ext>
              </a:extLst>
            </p:cNvPr>
            <p:cNvSpPr/>
            <p:nvPr/>
          </p:nvSpPr>
          <p:spPr>
            <a:xfrm>
              <a:off x="1381636" y="2133278"/>
              <a:ext cx="123813" cy="123420"/>
            </a:xfrm>
            <a:custGeom>
              <a:avLst/>
              <a:gdLst/>
              <a:ahLst/>
              <a:cxnLst/>
              <a:rect l="l" t="t" r="r" b="b"/>
              <a:pathLst>
                <a:path w="3465" h="3454" extrusionOk="0">
                  <a:moveTo>
                    <a:pt x="1738" y="1"/>
                  </a:moveTo>
                  <a:cubicBezTo>
                    <a:pt x="774" y="1"/>
                    <a:pt x="0" y="763"/>
                    <a:pt x="0" y="1727"/>
                  </a:cubicBezTo>
                  <a:cubicBezTo>
                    <a:pt x="0" y="2680"/>
                    <a:pt x="774" y="3454"/>
                    <a:pt x="1738" y="3454"/>
                  </a:cubicBezTo>
                  <a:cubicBezTo>
                    <a:pt x="2691" y="3454"/>
                    <a:pt x="3465" y="2680"/>
                    <a:pt x="3465" y="1727"/>
                  </a:cubicBezTo>
                  <a:cubicBezTo>
                    <a:pt x="3465" y="763"/>
                    <a:pt x="2691" y="1"/>
                    <a:pt x="1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2223;p31">
              <a:extLst>
                <a:ext uri="{FF2B5EF4-FFF2-40B4-BE49-F238E27FC236}">
                  <a16:creationId xmlns:a16="http://schemas.microsoft.com/office/drawing/2014/main" id="{39F65006-65BE-481C-9EB6-4F20A02D757D}"/>
                </a:ext>
              </a:extLst>
            </p:cNvPr>
            <p:cNvSpPr/>
            <p:nvPr/>
          </p:nvSpPr>
          <p:spPr>
            <a:xfrm>
              <a:off x="1322499" y="2277101"/>
              <a:ext cx="241659" cy="194885"/>
            </a:xfrm>
            <a:custGeom>
              <a:avLst/>
              <a:gdLst/>
              <a:ahLst/>
              <a:cxnLst/>
              <a:rect l="l" t="t" r="r" b="b"/>
              <a:pathLst>
                <a:path w="6763" h="5454" extrusionOk="0">
                  <a:moveTo>
                    <a:pt x="2715" y="0"/>
                  </a:moveTo>
                  <a:cubicBezTo>
                    <a:pt x="1215" y="0"/>
                    <a:pt x="0" y="1227"/>
                    <a:pt x="0" y="2727"/>
                  </a:cubicBezTo>
                  <a:cubicBezTo>
                    <a:pt x="0" y="4227"/>
                    <a:pt x="1215" y="5453"/>
                    <a:pt x="2715" y="5453"/>
                  </a:cubicBezTo>
                  <a:lnTo>
                    <a:pt x="4048" y="5453"/>
                  </a:lnTo>
                  <a:cubicBezTo>
                    <a:pt x="5548" y="5453"/>
                    <a:pt x="6763" y="4227"/>
                    <a:pt x="6763" y="2727"/>
                  </a:cubicBezTo>
                  <a:cubicBezTo>
                    <a:pt x="6763" y="1227"/>
                    <a:pt x="5548" y="0"/>
                    <a:pt x="4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2224;p31">
              <a:extLst>
                <a:ext uri="{FF2B5EF4-FFF2-40B4-BE49-F238E27FC236}">
                  <a16:creationId xmlns:a16="http://schemas.microsoft.com/office/drawing/2014/main" id="{6CDB0F91-A877-9F78-9D33-1EE93279387A}"/>
                </a:ext>
              </a:extLst>
            </p:cNvPr>
            <p:cNvSpPr/>
            <p:nvPr/>
          </p:nvSpPr>
          <p:spPr>
            <a:xfrm>
              <a:off x="1915978" y="2448974"/>
              <a:ext cx="333134" cy="593088"/>
            </a:xfrm>
            <a:custGeom>
              <a:avLst/>
              <a:gdLst/>
              <a:ahLst/>
              <a:cxnLst/>
              <a:rect l="l" t="t" r="r" b="b"/>
              <a:pathLst>
                <a:path w="9323" h="16598" extrusionOk="0">
                  <a:moveTo>
                    <a:pt x="5430" y="881"/>
                  </a:moveTo>
                  <a:cubicBezTo>
                    <a:pt x="6156" y="881"/>
                    <a:pt x="6751" y="1477"/>
                    <a:pt x="6751" y="2203"/>
                  </a:cubicBezTo>
                  <a:lnTo>
                    <a:pt x="6751" y="7037"/>
                  </a:lnTo>
                  <a:lnTo>
                    <a:pt x="2572" y="7037"/>
                  </a:lnTo>
                  <a:lnTo>
                    <a:pt x="2572" y="2203"/>
                  </a:lnTo>
                  <a:cubicBezTo>
                    <a:pt x="2572" y="1477"/>
                    <a:pt x="3167" y="881"/>
                    <a:pt x="3894" y="881"/>
                  </a:cubicBezTo>
                  <a:close/>
                  <a:moveTo>
                    <a:pt x="3894" y="0"/>
                  </a:moveTo>
                  <a:cubicBezTo>
                    <a:pt x="2691" y="0"/>
                    <a:pt x="1691" y="989"/>
                    <a:pt x="1691" y="2203"/>
                  </a:cubicBezTo>
                  <a:lnTo>
                    <a:pt x="1691" y="7037"/>
                  </a:lnTo>
                  <a:cubicBezTo>
                    <a:pt x="750" y="7073"/>
                    <a:pt x="0" y="7847"/>
                    <a:pt x="0" y="8799"/>
                  </a:cubicBezTo>
                  <a:lnTo>
                    <a:pt x="0" y="14836"/>
                  </a:lnTo>
                  <a:cubicBezTo>
                    <a:pt x="0" y="15812"/>
                    <a:pt x="786" y="16598"/>
                    <a:pt x="1751" y="16598"/>
                  </a:cubicBezTo>
                  <a:lnTo>
                    <a:pt x="7573" y="16598"/>
                  </a:lnTo>
                  <a:cubicBezTo>
                    <a:pt x="8537" y="16598"/>
                    <a:pt x="9323" y="15812"/>
                    <a:pt x="9323" y="14836"/>
                  </a:cubicBezTo>
                  <a:lnTo>
                    <a:pt x="9323" y="8799"/>
                  </a:lnTo>
                  <a:cubicBezTo>
                    <a:pt x="9323" y="7847"/>
                    <a:pt x="8573" y="7073"/>
                    <a:pt x="7632" y="7037"/>
                  </a:cubicBezTo>
                  <a:lnTo>
                    <a:pt x="7632" y="2203"/>
                  </a:lnTo>
                  <a:cubicBezTo>
                    <a:pt x="7632" y="1000"/>
                    <a:pt x="6644" y="0"/>
                    <a:pt x="5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2225;p31">
              <a:extLst>
                <a:ext uri="{FF2B5EF4-FFF2-40B4-BE49-F238E27FC236}">
                  <a16:creationId xmlns:a16="http://schemas.microsoft.com/office/drawing/2014/main" id="{FC1015CF-99CC-ED71-C91E-2368683B0C5E}"/>
                </a:ext>
              </a:extLst>
            </p:cNvPr>
            <p:cNvSpPr/>
            <p:nvPr/>
          </p:nvSpPr>
          <p:spPr>
            <a:xfrm>
              <a:off x="2022317" y="2779105"/>
              <a:ext cx="119597" cy="172338"/>
            </a:xfrm>
            <a:custGeom>
              <a:avLst/>
              <a:gdLst/>
              <a:ahLst/>
              <a:cxnLst/>
              <a:rect l="l" t="t" r="r" b="b"/>
              <a:pathLst>
                <a:path w="3347" h="4823" extrusionOk="0">
                  <a:moveTo>
                    <a:pt x="1680" y="1"/>
                  </a:moveTo>
                  <a:cubicBezTo>
                    <a:pt x="799" y="1"/>
                    <a:pt x="84" y="715"/>
                    <a:pt x="84" y="1596"/>
                  </a:cubicBezTo>
                  <a:cubicBezTo>
                    <a:pt x="84" y="2203"/>
                    <a:pt x="429" y="2727"/>
                    <a:pt x="918" y="3001"/>
                  </a:cubicBezTo>
                  <a:lnTo>
                    <a:pt x="1" y="4823"/>
                  </a:lnTo>
                  <a:lnTo>
                    <a:pt x="3347" y="4823"/>
                  </a:lnTo>
                  <a:lnTo>
                    <a:pt x="2418" y="3001"/>
                  </a:lnTo>
                  <a:cubicBezTo>
                    <a:pt x="2942" y="2727"/>
                    <a:pt x="3275" y="2203"/>
                    <a:pt x="3275" y="1596"/>
                  </a:cubicBezTo>
                  <a:cubicBezTo>
                    <a:pt x="3275" y="715"/>
                    <a:pt x="2561" y="1"/>
                    <a:pt x="1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32" name="Google Shape;2256;p31">
            <a:extLst>
              <a:ext uri="{FF2B5EF4-FFF2-40B4-BE49-F238E27FC236}">
                <a16:creationId xmlns:a16="http://schemas.microsoft.com/office/drawing/2014/main" id="{22DA392C-3B0E-4C5B-196F-972149F29953}"/>
              </a:ext>
            </a:extLst>
          </p:cNvPr>
          <p:cNvGrpSpPr/>
          <p:nvPr/>
        </p:nvGrpSpPr>
        <p:grpSpPr>
          <a:xfrm>
            <a:off x="4846331" y="2291779"/>
            <a:ext cx="1357192" cy="1530350"/>
            <a:chOff x="4881692" y="1675940"/>
            <a:chExt cx="1357192" cy="1530350"/>
          </a:xfrm>
        </p:grpSpPr>
        <p:sp>
          <p:nvSpPr>
            <p:cNvPr id="2433" name="Google Shape;2257;p31">
              <a:extLst>
                <a:ext uri="{FF2B5EF4-FFF2-40B4-BE49-F238E27FC236}">
                  <a16:creationId xmlns:a16="http://schemas.microsoft.com/office/drawing/2014/main" id="{CA931D99-98E9-535C-F4AD-4E1B8A9418E7}"/>
                </a:ext>
              </a:extLst>
            </p:cNvPr>
            <p:cNvSpPr/>
            <p:nvPr/>
          </p:nvSpPr>
          <p:spPr>
            <a:xfrm>
              <a:off x="4881692" y="1675940"/>
              <a:ext cx="1357192" cy="1357192"/>
            </a:xfrm>
            <a:custGeom>
              <a:avLst/>
              <a:gdLst/>
              <a:ahLst/>
              <a:cxnLst/>
              <a:rect l="l" t="t" r="r" b="b"/>
              <a:pathLst>
                <a:path w="37982" h="37982" extrusionOk="0">
                  <a:moveTo>
                    <a:pt x="37982" y="18991"/>
                  </a:moveTo>
                  <a:cubicBezTo>
                    <a:pt x="37982" y="29469"/>
                    <a:pt x="29481" y="37982"/>
                    <a:pt x="18991" y="37982"/>
                  </a:cubicBezTo>
                  <a:cubicBezTo>
                    <a:pt x="8502" y="37982"/>
                    <a:pt x="1" y="29469"/>
                    <a:pt x="1" y="18991"/>
                  </a:cubicBezTo>
                  <a:cubicBezTo>
                    <a:pt x="1" y="8502"/>
                    <a:pt x="8502" y="1"/>
                    <a:pt x="18991" y="1"/>
                  </a:cubicBezTo>
                  <a:cubicBezTo>
                    <a:pt x="29481" y="1"/>
                    <a:pt x="37982" y="8502"/>
                    <a:pt x="37982" y="189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4" name="Google Shape;2258;p31">
              <a:extLst>
                <a:ext uri="{FF2B5EF4-FFF2-40B4-BE49-F238E27FC236}">
                  <a16:creationId xmlns:a16="http://schemas.microsoft.com/office/drawing/2014/main" id="{B8790DC3-B1DA-A6EF-1107-AAAB3795C4CF}"/>
                </a:ext>
              </a:extLst>
            </p:cNvPr>
            <p:cNvSpPr/>
            <p:nvPr/>
          </p:nvSpPr>
          <p:spPr>
            <a:xfrm>
              <a:off x="5243340" y="2040982"/>
              <a:ext cx="764533" cy="1165308"/>
            </a:xfrm>
            <a:custGeom>
              <a:avLst/>
              <a:gdLst/>
              <a:ahLst/>
              <a:cxnLst/>
              <a:rect l="l" t="t" r="r" b="b"/>
              <a:pathLst>
                <a:path w="21396" h="32612" extrusionOk="0">
                  <a:moveTo>
                    <a:pt x="0" y="0"/>
                  </a:moveTo>
                  <a:lnTo>
                    <a:pt x="0" y="32611"/>
                  </a:lnTo>
                  <a:lnTo>
                    <a:pt x="21396" y="32611"/>
                  </a:lnTo>
                  <a:lnTo>
                    <a:pt x="213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5" name="Google Shape;2259;p31">
              <a:extLst>
                <a:ext uri="{FF2B5EF4-FFF2-40B4-BE49-F238E27FC236}">
                  <a16:creationId xmlns:a16="http://schemas.microsoft.com/office/drawing/2014/main" id="{3E943E23-11F2-D136-4C7A-F7CBA88C1039}"/>
                </a:ext>
              </a:extLst>
            </p:cNvPr>
            <p:cNvSpPr/>
            <p:nvPr/>
          </p:nvSpPr>
          <p:spPr>
            <a:xfrm>
              <a:off x="5185882" y="1974198"/>
              <a:ext cx="764568" cy="1165308"/>
            </a:xfrm>
            <a:custGeom>
              <a:avLst/>
              <a:gdLst/>
              <a:ahLst/>
              <a:cxnLst/>
              <a:rect l="l" t="t" r="r" b="b"/>
              <a:pathLst>
                <a:path w="21397" h="32612" extrusionOk="0">
                  <a:moveTo>
                    <a:pt x="1" y="0"/>
                  </a:moveTo>
                  <a:lnTo>
                    <a:pt x="1" y="32611"/>
                  </a:lnTo>
                  <a:lnTo>
                    <a:pt x="21396" y="32611"/>
                  </a:lnTo>
                  <a:lnTo>
                    <a:pt x="213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6" name="Google Shape;2260;p31">
              <a:extLst>
                <a:ext uri="{FF2B5EF4-FFF2-40B4-BE49-F238E27FC236}">
                  <a16:creationId xmlns:a16="http://schemas.microsoft.com/office/drawing/2014/main" id="{26B2F072-3E84-D816-38E0-D718012A2EA3}"/>
                </a:ext>
              </a:extLst>
            </p:cNvPr>
            <p:cNvSpPr/>
            <p:nvPr/>
          </p:nvSpPr>
          <p:spPr>
            <a:xfrm>
              <a:off x="5185882" y="1974198"/>
              <a:ext cx="764568" cy="129352"/>
            </a:xfrm>
            <a:custGeom>
              <a:avLst/>
              <a:gdLst/>
              <a:ahLst/>
              <a:cxnLst/>
              <a:rect l="l" t="t" r="r" b="b"/>
              <a:pathLst>
                <a:path w="21397" h="3620" extrusionOk="0">
                  <a:moveTo>
                    <a:pt x="1" y="0"/>
                  </a:moveTo>
                  <a:lnTo>
                    <a:pt x="21396" y="0"/>
                  </a:lnTo>
                  <a:lnTo>
                    <a:pt x="21396" y="3620"/>
                  </a:lnTo>
                  <a:lnTo>
                    <a:pt x="1" y="362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2261;p31">
              <a:extLst>
                <a:ext uri="{FF2B5EF4-FFF2-40B4-BE49-F238E27FC236}">
                  <a16:creationId xmlns:a16="http://schemas.microsoft.com/office/drawing/2014/main" id="{A104355A-0D46-C90D-1562-E8394FF3BBEE}"/>
                </a:ext>
              </a:extLst>
            </p:cNvPr>
            <p:cNvSpPr/>
            <p:nvPr/>
          </p:nvSpPr>
          <p:spPr>
            <a:xfrm>
              <a:off x="5237372" y="2018863"/>
              <a:ext cx="41736" cy="4130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262" y="0"/>
                    <a:pt x="0" y="262"/>
                    <a:pt x="0" y="572"/>
                  </a:cubicBezTo>
                  <a:cubicBezTo>
                    <a:pt x="0" y="893"/>
                    <a:pt x="262" y="1155"/>
                    <a:pt x="584" y="1155"/>
                  </a:cubicBezTo>
                  <a:cubicBezTo>
                    <a:pt x="905" y="1155"/>
                    <a:pt x="1167" y="893"/>
                    <a:pt x="1167" y="572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262;p31">
              <a:extLst>
                <a:ext uri="{FF2B5EF4-FFF2-40B4-BE49-F238E27FC236}">
                  <a16:creationId xmlns:a16="http://schemas.microsoft.com/office/drawing/2014/main" id="{68DA0CC9-3586-609E-2FA9-52FB24951B41}"/>
                </a:ext>
              </a:extLst>
            </p:cNvPr>
            <p:cNvSpPr/>
            <p:nvPr/>
          </p:nvSpPr>
          <p:spPr>
            <a:xfrm>
              <a:off x="5327132" y="2018863"/>
              <a:ext cx="41736" cy="4130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93"/>
                    <a:pt x="263" y="1155"/>
                    <a:pt x="584" y="1155"/>
                  </a:cubicBezTo>
                  <a:cubicBezTo>
                    <a:pt x="905" y="1155"/>
                    <a:pt x="1167" y="893"/>
                    <a:pt x="1167" y="572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263;p31">
              <a:extLst>
                <a:ext uri="{FF2B5EF4-FFF2-40B4-BE49-F238E27FC236}">
                  <a16:creationId xmlns:a16="http://schemas.microsoft.com/office/drawing/2014/main" id="{CD5F3E71-0D4B-90F2-58C7-ED183B4A1740}"/>
                </a:ext>
              </a:extLst>
            </p:cNvPr>
            <p:cNvSpPr/>
            <p:nvPr/>
          </p:nvSpPr>
          <p:spPr>
            <a:xfrm>
              <a:off x="5416892" y="2018863"/>
              <a:ext cx="41736" cy="4130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263" y="0"/>
                    <a:pt x="1" y="262"/>
                    <a:pt x="1" y="572"/>
                  </a:cubicBezTo>
                  <a:cubicBezTo>
                    <a:pt x="1" y="893"/>
                    <a:pt x="263" y="1155"/>
                    <a:pt x="584" y="1155"/>
                  </a:cubicBezTo>
                  <a:cubicBezTo>
                    <a:pt x="906" y="1155"/>
                    <a:pt x="1168" y="893"/>
                    <a:pt x="1168" y="572"/>
                  </a:cubicBezTo>
                  <a:cubicBezTo>
                    <a:pt x="1168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264;p31">
              <a:extLst>
                <a:ext uri="{FF2B5EF4-FFF2-40B4-BE49-F238E27FC236}">
                  <a16:creationId xmlns:a16="http://schemas.microsoft.com/office/drawing/2014/main" id="{E6FB5D1E-7DB7-7640-E80F-A780D3479AD8}"/>
                </a:ext>
              </a:extLst>
            </p:cNvPr>
            <p:cNvSpPr/>
            <p:nvPr/>
          </p:nvSpPr>
          <p:spPr>
            <a:xfrm>
              <a:off x="5313518" y="2327734"/>
              <a:ext cx="547172" cy="547136"/>
            </a:xfrm>
            <a:custGeom>
              <a:avLst/>
              <a:gdLst/>
              <a:ahLst/>
              <a:cxnLst/>
              <a:rect l="l" t="t" r="r" b="b"/>
              <a:pathLst>
                <a:path w="15313" h="15312" extrusionOk="0">
                  <a:moveTo>
                    <a:pt x="7621" y="0"/>
                  </a:moveTo>
                  <a:lnTo>
                    <a:pt x="7644" y="333"/>
                  </a:lnTo>
                  <a:cubicBezTo>
                    <a:pt x="7966" y="333"/>
                    <a:pt x="8275" y="345"/>
                    <a:pt x="8585" y="393"/>
                  </a:cubicBezTo>
                  <a:lnTo>
                    <a:pt x="8621" y="60"/>
                  </a:lnTo>
                  <a:cubicBezTo>
                    <a:pt x="8299" y="12"/>
                    <a:pt x="7978" y="0"/>
                    <a:pt x="7644" y="0"/>
                  </a:cubicBezTo>
                  <a:close/>
                  <a:moveTo>
                    <a:pt x="6620" y="72"/>
                  </a:moveTo>
                  <a:cubicBezTo>
                    <a:pt x="6299" y="119"/>
                    <a:pt x="5966" y="179"/>
                    <a:pt x="5644" y="262"/>
                  </a:cubicBezTo>
                  <a:lnTo>
                    <a:pt x="5728" y="583"/>
                  </a:lnTo>
                  <a:cubicBezTo>
                    <a:pt x="6037" y="488"/>
                    <a:pt x="6359" y="429"/>
                    <a:pt x="6668" y="393"/>
                  </a:cubicBezTo>
                  <a:lnTo>
                    <a:pt x="6620" y="72"/>
                  </a:lnTo>
                  <a:close/>
                  <a:moveTo>
                    <a:pt x="9609" y="250"/>
                  </a:moveTo>
                  <a:lnTo>
                    <a:pt x="9526" y="560"/>
                  </a:lnTo>
                  <a:cubicBezTo>
                    <a:pt x="9835" y="655"/>
                    <a:pt x="10133" y="762"/>
                    <a:pt x="10430" y="881"/>
                  </a:cubicBezTo>
                  <a:lnTo>
                    <a:pt x="10561" y="560"/>
                  </a:lnTo>
                  <a:cubicBezTo>
                    <a:pt x="10252" y="441"/>
                    <a:pt x="9942" y="345"/>
                    <a:pt x="9609" y="250"/>
                  </a:cubicBezTo>
                  <a:close/>
                  <a:moveTo>
                    <a:pt x="4704" y="583"/>
                  </a:moveTo>
                  <a:cubicBezTo>
                    <a:pt x="4406" y="714"/>
                    <a:pt x="4096" y="857"/>
                    <a:pt x="3811" y="1024"/>
                  </a:cubicBezTo>
                  <a:lnTo>
                    <a:pt x="3977" y="1310"/>
                  </a:lnTo>
                  <a:cubicBezTo>
                    <a:pt x="4239" y="1155"/>
                    <a:pt x="4525" y="1012"/>
                    <a:pt x="4823" y="881"/>
                  </a:cubicBezTo>
                  <a:lnTo>
                    <a:pt x="4704" y="583"/>
                  </a:lnTo>
                  <a:close/>
                  <a:moveTo>
                    <a:pt x="11454" y="1012"/>
                  </a:moveTo>
                  <a:lnTo>
                    <a:pt x="11288" y="1298"/>
                  </a:lnTo>
                  <a:cubicBezTo>
                    <a:pt x="11573" y="1453"/>
                    <a:pt x="11847" y="1631"/>
                    <a:pt x="12097" y="1834"/>
                  </a:cubicBezTo>
                  <a:lnTo>
                    <a:pt x="12288" y="1560"/>
                  </a:lnTo>
                  <a:cubicBezTo>
                    <a:pt x="12026" y="1369"/>
                    <a:pt x="11740" y="1179"/>
                    <a:pt x="11454" y="1012"/>
                  </a:cubicBezTo>
                  <a:close/>
                  <a:moveTo>
                    <a:pt x="2977" y="1607"/>
                  </a:moveTo>
                  <a:cubicBezTo>
                    <a:pt x="2727" y="1798"/>
                    <a:pt x="2465" y="2024"/>
                    <a:pt x="2227" y="2262"/>
                  </a:cubicBezTo>
                  <a:lnTo>
                    <a:pt x="2453" y="2488"/>
                  </a:lnTo>
                  <a:cubicBezTo>
                    <a:pt x="2680" y="2262"/>
                    <a:pt x="2918" y="2036"/>
                    <a:pt x="3168" y="1857"/>
                  </a:cubicBezTo>
                  <a:lnTo>
                    <a:pt x="2977" y="1607"/>
                  </a:lnTo>
                  <a:close/>
                  <a:moveTo>
                    <a:pt x="13038" y="2227"/>
                  </a:moveTo>
                  <a:lnTo>
                    <a:pt x="12812" y="2453"/>
                  </a:lnTo>
                  <a:cubicBezTo>
                    <a:pt x="13038" y="2679"/>
                    <a:pt x="13264" y="2917"/>
                    <a:pt x="13455" y="3167"/>
                  </a:cubicBezTo>
                  <a:lnTo>
                    <a:pt x="13705" y="2977"/>
                  </a:lnTo>
                  <a:cubicBezTo>
                    <a:pt x="13490" y="2727"/>
                    <a:pt x="13276" y="2477"/>
                    <a:pt x="13038" y="2227"/>
                  </a:cubicBezTo>
                  <a:close/>
                  <a:moveTo>
                    <a:pt x="1560" y="3000"/>
                  </a:moveTo>
                  <a:cubicBezTo>
                    <a:pt x="1370" y="3274"/>
                    <a:pt x="1167" y="3560"/>
                    <a:pt x="1013" y="3846"/>
                  </a:cubicBezTo>
                  <a:lnTo>
                    <a:pt x="1298" y="4001"/>
                  </a:lnTo>
                  <a:cubicBezTo>
                    <a:pt x="1441" y="3739"/>
                    <a:pt x="1620" y="3465"/>
                    <a:pt x="1810" y="3203"/>
                  </a:cubicBezTo>
                  <a:lnTo>
                    <a:pt x="1560" y="3000"/>
                  </a:lnTo>
                  <a:close/>
                  <a:moveTo>
                    <a:pt x="14264" y="3798"/>
                  </a:moveTo>
                  <a:lnTo>
                    <a:pt x="13990" y="3965"/>
                  </a:lnTo>
                  <a:cubicBezTo>
                    <a:pt x="14157" y="4239"/>
                    <a:pt x="14300" y="4524"/>
                    <a:pt x="14419" y="4822"/>
                  </a:cubicBezTo>
                  <a:lnTo>
                    <a:pt x="14717" y="4691"/>
                  </a:lnTo>
                  <a:cubicBezTo>
                    <a:pt x="14586" y="4393"/>
                    <a:pt x="14431" y="4072"/>
                    <a:pt x="14264" y="3798"/>
                  </a:cubicBezTo>
                  <a:close/>
                  <a:moveTo>
                    <a:pt x="560" y="4739"/>
                  </a:moveTo>
                  <a:cubicBezTo>
                    <a:pt x="441" y="5048"/>
                    <a:pt x="346" y="5358"/>
                    <a:pt x="251" y="5679"/>
                  </a:cubicBezTo>
                  <a:lnTo>
                    <a:pt x="560" y="5775"/>
                  </a:lnTo>
                  <a:cubicBezTo>
                    <a:pt x="644" y="5465"/>
                    <a:pt x="739" y="5167"/>
                    <a:pt x="858" y="4858"/>
                  </a:cubicBezTo>
                  <a:lnTo>
                    <a:pt x="560" y="4739"/>
                  </a:lnTo>
                  <a:close/>
                  <a:moveTo>
                    <a:pt x="15026" y="5644"/>
                  </a:moveTo>
                  <a:lnTo>
                    <a:pt x="14717" y="5727"/>
                  </a:lnTo>
                  <a:cubicBezTo>
                    <a:pt x="14812" y="6048"/>
                    <a:pt x="14872" y="6358"/>
                    <a:pt x="14907" y="6668"/>
                  </a:cubicBezTo>
                  <a:lnTo>
                    <a:pt x="15229" y="6620"/>
                  </a:lnTo>
                  <a:cubicBezTo>
                    <a:pt x="15181" y="6298"/>
                    <a:pt x="15122" y="5965"/>
                    <a:pt x="15026" y="5644"/>
                  </a:cubicBezTo>
                  <a:close/>
                  <a:moveTo>
                    <a:pt x="60" y="6679"/>
                  </a:moveTo>
                  <a:cubicBezTo>
                    <a:pt x="13" y="7013"/>
                    <a:pt x="1" y="7334"/>
                    <a:pt x="1" y="7668"/>
                  </a:cubicBezTo>
                  <a:lnTo>
                    <a:pt x="1" y="7680"/>
                  </a:lnTo>
                  <a:lnTo>
                    <a:pt x="310" y="7668"/>
                  </a:lnTo>
                  <a:cubicBezTo>
                    <a:pt x="310" y="7346"/>
                    <a:pt x="322" y="7037"/>
                    <a:pt x="370" y="6727"/>
                  </a:cubicBezTo>
                  <a:lnTo>
                    <a:pt x="60" y="6679"/>
                  </a:lnTo>
                  <a:close/>
                  <a:moveTo>
                    <a:pt x="15312" y="7632"/>
                  </a:moveTo>
                  <a:lnTo>
                    <a:pt x="14991" y="7668"/>
                  </a:lnTo>
                  <a:cubicBezTo>
                    <a:pt x="14991" y="7977"/>
                    <a:pt x="14967" y="8311"/>
                    <a:pt x="14931" y="8620"/>
                  </a:cubicBezTo>
                  <a:lnTo>
                    <a:pt x="15241" y="8668"/>
                  </a:lnTo>
                  <a:cubicBezTo>
                    <a:pt x="15288" y="8334"/>
                    <a:pt x="15300" y="7989"/>
                    <a:pt x="15312" y="7668"/>
                  </a:cubicBezTo>
                  <a:lnTo>
                    <a:pt x="15312" y="7632"/>
                  </a:lnTo>
                  <a:close/>
                  <a:moveTo>
                    <a:pt x="370" y="8632"/>
                  </a:moveTo>
                  <a:lnTo>
                    <a:pt x="60" y="8680"/>
                  </a:lnTo>
                  <a:cubicBezTo>
                    <a:pt x="108" y="9001"/>
                    <a:pt x="167" y="9335"/>
                    <a:pt x="251" y="9656"/>
                  </a:cubicBezTo>
                  <a:lnTo>
                    <a:pt x="560" y="9573"/>
                  </a:lnTo>
                  <a:cubicBezTo>
                    <a:pt x="477" y="9251"/>
                    <a:pt x="417" y="8942"/>
                    <a:pt x="370" y="8632"/>
                  </a:cubicBezTo>
                  <a:close/>
                  <a:moveTo>
                    <a:pt x="14729" y="9549"/>
                  </a:moveTo>
                  <a:cubicBezTo>
                    <a:pt x="14645" y="9870"/>
                    <a:pt x="14538" y="10168"/>
                    <a:pt x="14419" y="10466"/>
                  </a:cubicBezTo>
                  <a:lnTo>
                    <a:pt x="14717" y="10585"/>
                  </a:lnTo>
                  <a:cubicBezTo>
                    <a:pt x="14848" y="10287"/>
                    <a:pt x="14955" y="9954"/>
                    <a:pt x="15038" y="9644"/>
                  </a:cubicBezTo>
                  <a:lnTo>
                    <a:pt x="14729" y="9549"/>
                  </a:lnTo>
                  <a:close/>
                  <a:moveTo>
                    <a:pt x="870" y="10478"/>
                  </a:moveTo>
                  <a:lnTo>
                    <a:pt x="572" y="10597"/>
                  </a:lnTo>
                  <a:cubicBezTo>
                    <a:pt x="715" y="10894"/>
                    <a:pt x="858" y="11204"/>
                    <a:pt x="1025" y="11490"/>
                  </a:cubicBezTo>
                  <a:lnTo>
                    <a:pt x="1310" y="11347"/>
                  </a:lnTo>
                  <a:cubicBezTo>
                    <a:pt x="1144" y="11061"/>
                    <a:pt x="989" y="10775"/>
                    <a:pt x="870" y="10478"/>
                  </a:cubicBezTo>
                  <a:close/>
                  <a:moveTo>
                    <a:pt x="14002" y="11323"/>
                  </a:moveTo>
                  <a:cubicBezTo>
                    <a:pt x="13836" y="11609"/>
                    <a:pt x="13657" y="11883"/>
                    <a:pt x="13467" y="12133"/>
                  </a:cubicBezTo>
                  <a:lnTo>
                    <a:pt x="13717" y="12323"/>
                  </a:lnTo>
                  <a:cubicBezTo>
                    <a:pt x="13931" y="12061"/>
                    <a:pt x="14110" y="11775"/>
                    <a:pt x="14288" y="11490"/>
                  </a:cubicBezTo>
                  <a:lnTo>
                    <a:pt x="14002" y="11323"/>
                  </a:lnTo>
                  <a:close/>
                  <a:moveTo>
                    <a:pt x="1846" y="12144"/>
                  </a:moveTo>
                  <a:lnTo>
                    <a:pt x="1584" y="12335"/>
                  </a:lnTo>
                  <a:cubicBezTo>
                    <a:pt x="1787" y="12597"/>
                    <a:pt x="2013" y="12847"/>
                    <a:pt x="2251" y="13085"/>
                  </a:cubicBezTo>
                  <a:lnTo>
                    <a:pt x="2477" y="12859"/>
                  </a:lnTo>
                  <a:cubicBezTo>
                    <a:pt x="2251" y="12633"/>
                    <a:pt x="2037" y="12394"/>
                    <a:pt x="1846" y="12144"/>
                  </a:cubicBezTo>
                  <a:close/>
                  <a:moveTo>
                    <a:pt x="12824" y="12835"/>
                  </a:moveTo>
                  <a:cubicBezTo>
                    <a:pt x="12609" y="13073"/>
                    <a:pt x="12371" y="13276"/>
                    <a:pt x="12109" y="13466"/>
                  </a:cubicBezTo>
                  <a:lnTo>
                    <a:pt x="12312" y="13728"/>
                  </a:lnTo>
                  <a:cubicBezTo>
                    <a:pt x="12574" y="13526"/>
                    <a:pt x="12824" y="13311"/>
                    <a:pt x="13050" y="13049"/>
                  </a:cubicBezTo>
                  <a:lnTo>
                    <a:pt x="12824" y="12835"/>
                  </a:lnTo>
                  <a:close/>
                  <a:moveTo>
                    <a:pt x="3180" y="13490"/>
                  </a:moveTo>
                  <a:lnTo>
                    <a:pt x="2989" y="13740"/>
                  </a:lnTo>
                  <a:cubicBezTo>
                    <a:pt x="3263" y="13930"/>
                    <a:pt x="3537" y="14121"/>
                    <a:pt x="3823" y="14288"/>
                  </a:cubicBezTo>
                  <a:lnTo>
                    <a:pt x="3989" y="14026"/>
                  </a:lnTo>
                  <a:cubicBezTo>
                    <a:pt x="3703" y="13859"/>
                    <a:pt x="3442" y="13680"/>
                    <a:pt x="3180" y="13490"/>
                  </a:cubicBezTo>
                  <a:close/>
                  <a:moveTo>
                    <a:pt x="11323" y="14002"/>
                  </a:moveTo>
                  <a:cubicBezTo>
                    <a:pt x="11038" y="14169"/>
                    <a:pt x="10764" y="14323"/>
                    <a:pt x="10466" y="14442"/>
                  </a:cubicBezTo>
                  <a:lnTo>
                    <a:pt x="10585" y="14740"/>
                  </a:lnTo>
                  <a:cubicBezTo>
                    <a:pt x="10895" y="14597"/>
                    <a:pt x="11192" y="14454"/>
                    <a:pt x="11490" y="14288"/>
                  </a:cubicBezTo>
                  <a:lnTo>
                    <a:pt x="11323" y="14002"/>
                  </a:lnTo>
                  <a:close/>
                  <a:moveTo>
                    <a:pt x="4846" y="14442"/>
                  </a:moveTo>
                  <a:lnTo>
                    <a:pt x="4727" y="14740"/>
                  </a:lnTo>
                  <a:cubicBezTo>
                    <a:pt x="5049" y="14871"/>
                    <a:pt x="5358" y="14978"/>
                    <a:pt x="5680" y="15061"/>
                  </a:cubicBezTo>
                  <a:lnTo>
                    <a:pt x="5751" y="14752"/>
                  </a:lnTo>
                  <a:cubicBezTo>
                    <a:pt x="5442" y="14657"/>
                    <a:pt x="5144" y="14561"/>
                    <a:pt x="4846" y="14442"/>
                  </a:cubicBezTo>
                  <a:close/>
                  <a:moveTo>
                    <a:pt x="9549" y="14740"/>
                  </a:moveTo>
                  <a:cubicBezTo>
                    <a:pt x="9240" y="14823"/>
                    <a:pt x="8930" y="14883"/>
                    <a:pt x="8621" y="14930"/>
                  </a:cubicBezTo>
                  <a:lnTo>
                    <a:pt x="8656" y="15240"/>
                  </a:lnTo>
                  <a:cubicBezTo>
                    <a:pt x="8990" y="15216"/>
                    <a:pt x="9311" y="15133"/>
                    <a:pt x="9645" y="15050"/>
                  </a:cubicBezTo>
                  <a:lnTo>
                    <a:pt x="9549" y="14740"/>
                  </a:lnTo>
                  <a:close/>
                  <a:moveTo>
                    <a:pt x="6716" y="14942"/>
                  </a:moveTo>
                  <a:lnTo>
                    <a:pt x="6668" y="15252"/>
                  </a:lnTo>
                  <a:cubicBezTo>
                    <a:pt x="6990" y="15300"/>
                    <a:pt x="7323" y="15311"/>
                    <a:pt x="7668" y="15311"/>
                  </a:cubicBezTo>
                  <a:lnTo>
                    <a:pt x="7668" y="15002"/>
                  </a:lnTo>
                  <a:cubicBezTo>
                    <a:pt x="7335" y="15002"/>
                    <a:pt x="7025" y="14990"/>
                    <a:pt x="6716" y="1494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265;p31">
              <a:extLst>
                <a:ext uri="{FF2B5EF4-FFF2-40B4-BE49-F238E27FC236}">
                  <a16:creationId xmlns:a16="http://schemas.microsoft.com/office/drawing/2014/main" id="{6912DF5A-3FD3-7921-4F31-9ECE5237C411}"/>
                </a:ext>
              </a:extLst>
            </p:cNvPr>
            <p:cNvSpPr/>
            <p:nvPr/>
          </p:nvSpPr>
          <p:spPr>
            <a:xfrm>
              <a:off x="5270961" y="2167331"/>
              <a:ext cx="266815" cy="383767"/>
            </a:xfrm>
            <a:custGeom>
              <a:avLst/>
              <a:gdLst/>
              <a:ahLst/>
              <a:cxnLst/>
              <a:rect l="l" t="t" r="r" b="b"/>
              <a:pathLst>
                <a:path w="7467" h="10740" extrusionOk="0">
                  <a:moveTo>
                    <a:pt x="6811" y="2406"/>
                  </a:moveTo>
                  <a:lnTo>
                    <a:pt x="5716" y="2406"/>
                  </a:lnTo>
                  <a:cubicBezTo>
                    <a:pt x="5549" y="1036"/>
                    <a:pt x="4668" y="0"/>
                    <a:pt x="3620" y="0"/>
                  </a:cubicBezTo>
                  <a:cubicBezTo>
                    <a:pt x="2561" y="0"/>
                    <a:pt x="1680" y="1036"/>
                    <a:pt x="1513" y="2406"/>
                  </a:cubicBezTo>
                  <a:lnTo>
                    <a:pt x="644" y="2406"/>
                  </a:lnTo>
                  <a:lnTo>
                    <a:pt x="1" y="10740"/>
                  </a:lnTo>
                  <a:lnTo>
                    <a:pt x="7466" y="10740"/>
                  </a:lnTo>
                  <a:close/>
                  <a:moveTo>
                    <a:pt x="3597" y="417"/>
                  </a:moveTo>
                  <a:cubicBezTo>
                    <a:pt x="4430" y="417"/>
                    <a:pt x="5133" y="1274"/>
                    <a:pt x="5287" y="2406"/>
                  </a:cubicBezTo>
                  <a:lnTo>
                    <a:pt x="1918" y="2406"/>
                  </a:lnTo>
                  <a:cubicBezTo>
                    <a:pt x="2085" y="1274"/>
                    <a:pt x="2763" y="417"/>
                    <a:pt x="3597" y="4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266;p31">
              <a:extLst>
                <a:ext uri="{FF2B5EF4-FFF2-40B4-BE49-F238E27FC236}">
                  <a16:creationId xmlns:a16="http://schemas.microsoft.com/office/drawing/2014/main" id="{BB25F120-F31A-E489-96F6-278E449C33C8}"/>
                </a:ext>
              </a:extLst>
            </p:cNvPr>
            <p:cNvSpPr/>
            <p:nvPr/>
          </p:nvSpPr>
          <p:spPr>
            <a:xfrm>
              <a:off x="5670449" y="2207744"/>
              <a:ext cx="434007" cy="294007"/>
            </a:xfrm>
            <a:custGeom>
              <a:avLst/>
              <a:gdLst/>
              <a:ahLst/>
              <a:cxnLst/>
              <a:rect l="l" t="t" r="r" b="b"/>
              <a:pathLst>
                <a:path w="12146" h="8228" extrusionOk="0">
                  <a:moveTo>
                    <a:pt x="12145" y="6751"/>
                  </a:moveTo>
                  <a:cubicBezTo>
                    <a:pt x="12145" y="7573"/>
                    <a:pt x="11467" y="8228"/>
                    <a:pt x="10669" y="8228"/>
                  </a:cubicBezTo>
                  <a:lnTo>
                    <a:pt x="1465" y="8228"/>
                  </a:lnTo>
                  <a:cubicBezTo>
                    <a:pt x="656" y="8228"/>
                    <a:pt x="1" y="7549"/>
                    <a:pt x="1" y="6751"/>
                  </a:cubicBezTo>
                  <a:lnTo>
                    <a:pt x="1" y="1465"/>
                  </a:lnTo>
                  <a:cubicBezTo>
                    <a:pt x="1" y="643"/>
                    <a:pt x="668" y="1"/>
                    <a:pt x="1465" y="1"/>
                  </a:cubicBezTo>
                  <a:lnTo>
                    <a:pt x="10669" y="1"/>
                  </a:lnTo>
                  <a:cubicBezTo>
                    <a:pt x="11490" y="1"/>
                    <a:pt x="12145" y="667"/>
                    <a:pt x="12145" y="14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267;p31">
              <a:extLst>
                <a:ext uri="{FF2B5EF4-FFF2-40B4-BE49-F238E27FC236}">
                  <a16:creationId xmlns:a16="http://schemas.microsoft.com/office/drawing/2014/main" id="{630B1776-7861-0945-5E2A-C1DF96AD3094}"/>
                </a:ext>
              </a:extLst>
            </p:cNvPr>
            <p:cNvSpPr/>
            <p:nvPr/>
          </p:nvSpPr>
          <p:spPr>
            <a:xfrm>
              <a:off x="5669627" y="2259664"/>
              <a:ext cx="434400" cy="61710"/>
            </a:xfrm>
            <a:custGeom>
              <a:avLst/>
              <a:gdLst/>
              <a:ahLst/>
              <a:cxnLst/>
              <a:rect l="l" t="t" r="r" b="b"/>
              <a:pathLst>
                <a:path w="12157" h="1727" extrusionOk="0">
                  <a:moveTo>
                    <a:pt x="0" y="0"/>
                  </a:moveTo>
                  <a:lnTo>
                    <a:pt x="0" y="1726"/>
                  </a:lnTo>
                  <a:lnTo>
                    <a:pt x="12156" y="1726"/>
                  </a:lnTo>
                  <a:lnTo>
                    <a:pt x="1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268;p31">
              <a:extLst>
                <a:ext uri="{FF2B5EF4-FFF2-40B4-BE49-F238E27FC236}">
                  <a16:creationId xmlns:a16="http://schemas.microsoft.com/office/drawing/2014/main" id="{B6CD5055-0CE3-0D44-325A-979983B419FA}"/>
                </a:ext>
              </a:extLst>
            </p:cNvPr>
            <p:cNvSpPr/>
            <p:nvPr/>
          </p:nvSpPr>
          <p:spPr>
            <a:xfrm>
              <a:off x="5722368" y="2374507"/>
              <a:ext cx="246804" cy="29408"/>
            </a:xfrm>
            <a:custGeom>
              <a:avLst/>
              <a:gdLst/>
              <a:ahLst/>
              <a:cxnLst/>
              <a:rect l="l" t="t" r="r" b="b"/>
              <a:pathLst>
                <a:path w="6907" h="823" extrusionOk="0">
                  <a:moveTo>
                    <a:pt x="1" y="1"/>
                  </a:moveTo>
                  <a:lnTo>
                    <a:pt x="1" y="822"/>
                  </a:lnTo>
                  <a:lnTo>
                    <a:pt x="6906" y="822"/>
                  </a:lnTo>
                  <a:lnTo>
                    <a:pt x="69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269;p31">
              <a:extLst>
                <a:ext uri="{FF2B5EF4-FFF2-40B4-BE49-F238E27FC236}">
                  <a16:creationId xmlns:a16="http://schemas.microsoft.com/office/drawing/2014/main" id="{CAB72DB3-B573-89A3-4F70-921F53230B24}"/>
                </a:ext>
              </a:extLst>
            </p:cNvPr>
            <p:cNvSpPr/>
            <p:nvPr/>
          </p:nvSpPr>
          <p:spPr>
            <a:xfrm>
              <a:off x="5722368" y="2427284"/>
              <a:ext cx="149791" cy="28943"/>
            </a:xfrm>
            <a:custGeom>
              <a:avLst/>
              <a:gdLst/>
              <a:ahLst/>
              <a:cxnLst/>
              <a:rect l="l" t="t" r="r" b="b"/>
              <a:pathLst>
                <a:path w="4192" h="810" extrusionOk="0">
                  <a:moveTo>
                    <a:pt x="1" y="0"/>
                  </a:moveTo>
                  <a:lnTo>
                    <a:pt x="1" y="810"/>
                  </a:lnTo>
                  <a:lnTo>
                    <a:pt x="4192" y="810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270;p31">
              <a:extLst>
                <a:ext uri="{FF2B5EF4-FFF2-40B4-BE49-F238E27FC236}">
                  <a16:creationId xmlns:a16="http://schemas.microsoft.com/office/drawing/2014/main" id="{F4C41FBB-AAF4-33AF-A6FD-D550D70CFE15}"/>
                </a:ext>
              </a:extLst>
            </p:cNvPr>
            <p:cNvSpPr/>
            <p:nvPr/>
          </p:nvSpPr>
          <p:spPr>
            <a:xfrm>
              <a:off x="5436902" y="2645930"/>
              <a:ext cx="291470" cy="413997"/>
            </a:xfrm>
            <a:custGeom>
              <a:avLst/>
              <a:gdLst/>
              <a:ahLst/>
              <a:cxnLst/>
              <a:rect l="l" t="t" r="r" b="b"/>
              <a:pathLst>
                <a:path w="8157" h="11586" extrusionOk="0">
                  <a:moveTo>
                    <a:pt x="4763" y="775"/>
                  </a:moveTo>
                  <a:cubicBezTo>
                    <a:pt x="5406" y="775"/>
                    <a:pt x="5906" y="1287"/>
                    <a:pt x="5906" y="1918"/>
                  </a:cubicBezTo>
                  <a:lnTo>
                    <a:pt x="5906" y="3239"/>
                  </a:lnTo>
                  <a:lnTo>
                    <a:pt x="2263" y="3239"/>
                  </a:lnTo>
                  <a:lnTo>
                    <a:pt x="2263" y="1918"/>
                  </a:lnTo>
                  <a:cubicBezTo>
                    <a:pt x="2263" y="1287"/>
                    <a:pt x="2775" y="775"/>
                    <a:pt x="3418" y="775"/>
                  </a:cubicBezTo>
                  <a:close/>
                  <a:moveTo>
                    <a:pt x="3406" y="1"/>
                  </a:moveTo>
                  <a:cubicBezTo>
                    <a:pt x="2346" y="1"/>
                    <a:pt x="1489" y="858"/>
                    <a:pt x="1489" y="1918"/>
                  </a:cubicBezTo>
                  <a:lnTo>
                    <a:pt x="1489" y="3251"/>
                  </a:lnTo>
                  <a:cubicBezTo>
                    <a:pt x="667" y="3287"/>
                    <a:pt x="0" y="3954"/>
                    <a:pt x="0" y="4787"/>
                  </a:cubicBezTo>
                  <a:lnTo>
                    <a:pt x="0" y="10062"/>
                  </a:lnTo>
                  <a:cubicBezTo>
                    <a:pt x="0" y="10907"/>
                    <a:pt x="679" y="11586"/>
                    <a:pt x="1524" y="11586"/>
                  </a:cubicBezTo>
                  <a:lnTo>
                    <a:pt x="6608" y="11586"/>
                  </a:lnTo>
                  <a:cubicBezTo>
                    <a:pt x="7454" y="11586"/>
                    <a:pt x="8132" y="10907"/>
                    <a:pt x="8132" y="10062"/>
                  </a:cubicBezTo>
                  <a:lnTo>
                    <a:pt x="8132" y="4787"/>
                  </a:lnTo>
                  <a:cubicBezTo>
                    <a:pt x="8156" y="3954"/>
                    <a:pt x="7501" y="3287"/>
                    <a:pt x="6668" y="3251"/>
                  </a:cubicBezTo>
                  <a:lnTo>
                    <a:pt x="6668" y="1918"/>
                  </a:lnTo>
                  <a:cubicBezTo>
                    <a:pt x="6668" y="858"/>
                    <a:pt x="5799" y="1"/>
                    <a:pt x="47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7" name="Google Shape;2271;p31">
              <a:extLst>
                <a:ext uri="{FF2B5EF4-FFF2-40B4-BE49-F238E27FC236}">
                  <a16:creationId xmlns:a16="http://schemas.microsoft.com/office/drawing/2014/main" id="{E671E6DC-8589-AEEC-DFC3-C87AB3AEADF6}"/>
                </a:ext>
              </a:extLst>
            </p:cNvPr>
            <p:cNvSpPr/>
            <p:nvPr/>
          </p:nvSpPr>
          <p:spPr>
            <a:xfrm>
              <a:off x="5515620" y="2808477"/>
              <a:ext cx="136177" cy="195707"/>
            </a:xfrm>
            <a:custGeom>
              <a:avLst/>
              <a:gdLst/>
              <a:ahLst/>
              <a:cxnLst/>
              <a:rect l="l" t="t" r="r" b="b"/>
              <a:pathLst>
                <a:path w="3811" h="5477" extrusionOk="0">
                  <a:moveTo>
                    <a:pt x="1893" y="0"/>
                  </a:moveTo>
                  <a:cubicBezTo>
                    <a:pt x="893" y="0"/>
                    <a:pt x="83" y="810"/>
                    <a:pt x="83" y="1798"/>
                  </a:cubicBezTo>
                  <a:cubicBezTo>
                    <a:pt x="83" y="2489"/>
                    <a:pt x="476" y="3096"/>
                    <a:pt x="1036" y="3393"/>
                  </a:cubicBezTo>
                  <a:lnTo>
                    <a:pt x="0" y="5477"/>
                  </a:lnTo>
                  <a:lnTo>
                    <a:pt x="3810" y="5477"/>
                  </a:lnTo>
                  <a:lnTo>
                    <a:pt x="2762" y="3393"/>
                  </a:lnTo>
                  <a:cubicBezTo>
                    <a:pt x="3298" y="3096"/>
                    <a:pt x="3691" y="2489"/>
                    <a:pt x="3691" y="1798"/>
                  </a:cubicBezTo>
                  <a:cubicBezTo>
                    <a:pt x="3691" y="810"/>
                    <a:pt x="2881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79</Words>
  <Application>Microsoft Office PowerPoint</Application>
  <PresentationFormat>Affichage à l'écran (16:9)</PresentationFormat>
  <Paragraphs>35</Paragraphs>
  <Slides>11</Slides>
  <Notes>7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Fira Sans Black</vt:lpstr>
      <vt:lpstr>Calibri Light</vt:lpstr>
      <vt:lpstr>Fira Sans</vt:lpstr>
      <vt:lpstr>Cybersecurity Infographics by Slidesgo</vt:lpstr>
      <vt:lpstr>Gestion de mot de passe</vt:lpstr>
      <vt:lpstr>Plan</vt:lpstr>
      <vt:lpstr>Introduction</vt:lpstr>
      <vt:lpstr>Présentation du projet</vt:lpstr>
      <vt:lpstr>Fonctionnalités principales </vt:lpstr>
      <vt:lpstr>Conception</vt:lpstr>
      <vt:lpstr>Conception</vt:lpstr>
      <vt:lpstr>Conception</vt:lpstr>
      <vt:lpstr>Réalisation</vt:lpstr>
      <vt:lpstr>Démonstration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Gestionner de motdepass</dc:title>
  <cp:lastModifiedBy>Asmae Moubarriz</cp:lastModifiedBy>
  <cp:revision>8</cp:revision>
  <dcterms:modified xsi:type="dcterms:W3CDTF">2024-12-22T22:04:02Z</dcterms:modified>
</cp:coreProperties>
</file>